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Play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slide" Target="/ppt/slides/slide2.xml"/><Relationship Id="rId9" Type="http://schemas.openxmlformats.org/officeDocument/2006/relationships/image" Target="../media/image3.jpg"/><Relationship Id="rId5" Type="http://schemas.openxmlformats.org/officeDocument/2006/relationships/image" Target="../media/image42.png"/><Relationship Id="rId6" Type="http://schemas.openxmlformats.org/officeDocument/2006/relationships/image" Target="../media/image10.png"/><Relationship Id="rId7" Type="http://schemas.openxmlformats.org/officeDocument/2006/relationships/slide" Target="/ppt/slides/slide2.xml"/><Relationship Id="rId8" Type="http://schemas.openxmlformats.org/officeDocument/2006/relationships/slide" Target="/ppt/slides/slide2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1" Type="http://schemas.openxmlformats.org/officeDocument/2006/relationships/image" Target="../media/image10.png"/><Relationship Id="rId10" Type="http://schemas.openxmlformats.org/officeDocument/2006/relationships/image" Target="../media/image25.png"/><Relationship Id="rId9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8.xml"/><Relationship Id="rId10" Type="http://schemas.openxmlformats.org/officeDocument/2006/relationships/slide" Target="/ppt/slides/slide18.xml"/><Relationship Id="rId13" Type="http://schemas.openxmlformats.org/officeDocument/2006/relationships/slide" Target="/ppt/slides/slide19.xml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5" Type="http://schemas.openxmlformats.org/officeDocument/2006/relationships/slide" Target="/ppt/slides/slide19.xml"/><Relationship Id="rId14" Type="http://schemas.openxmlformats.org/officeDocument/2006/relationships/slide" Target="/ppt/slides/slide19.xml"/><Relationship Id="rId17" Type="http://schemas.openxmlformats.org/officeDocument/2006/relationships/image" Target="../media/image3.jpg"/><Relationship Id="rId16" Type="http://schemas.openxmlformats.org/officeDocument/2006/relationships/image" Target="../media/image32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Relationship Id="rId8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slide" Target="/ppt/slides/slide1.xml"/><Relationship Id="rId13" Type="http://schemas.openxmlformats.org/officeDocument/2006/relationships/image" Target="../media/image10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slide" Target="/ppt/slides/slide17.xml"/><Relationship Id="rId9" Type="http://schemas.openxmlformats.org/officeDocument/2006/relationships/image" Target="../media/image36.png"/><Relationship Id="rId14" Type="http://schemas.openxmlformats.org/officeDocument/2006/relationships/image" Target="../media/image3.jpg"/><Relationship Id="rId5" Type="http://schemas.openxmlformats.org/officeDocument/2006/relationships/slide" Target="/ppt/slides/slide17.xml"/><Relationship Id="rId6" Type="http://schemas.openxmlformats.org/officeDocument/2006/relationships/slide" Target="/ppt/slides/slide17.xml"/><Relationship Id="rId7" Type="http://schemas.openxmlformats.org/officeDocument/2006/relationships/image" Target="../media/image29.png"/><Relationship Id="rId8" Type="http://schemas.openxmlformats.org/officeDocument/2006/relationships/slide" Target="/ppt/slides/slide1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7.xml"/><Relationship Id="rId10" Type="http://schemas.openxmlformats.org/officeDocument/2006/relationships/slide" Target="/ppt/slides/slide17.xml"/><Relationship Id="rId13" Type="http://schemas.openxmlformats.org/officeDocument/2006/relationships/image" Target="../media/image32.png"/><Relationship Id="rId12" Type="http://schemas.openxmlformats.org/officeDocument/2006/relationships/slide" Target="/ppt/slides/slide1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slide" Target="/ppt/slides/slide18.xml"/><Relationship Id="rId9" Type="http://schemas.openxmlformats.org/officeDocument/2006/relationships/image" Target="../media/image36.png"/><Relationship Id="rId15" Type="http://schemas.openxmlformats.org/officeDocument/2006/relationships/image" Target="../media/image8.png"/><Relationship Id="rId14" Type="http://schemas.openxmlformats.org/officeDocument/2006/relationships/image" Target="../media/image3.jpg"/><Relationship Id="rId16" Type="http://schemas.openxmlformats.org/officeDocument/2006/relationships/image" Target="../media/image10.png"/><Relationship Id="rId5" Type="http://schemas.openxmlformats.org/officeDocument/2006/relationships/slide" Target="/ppt/slides/slide1.xml"/><Relationship Id="rId6" Type="http://schemas.openxmlformats.org/officeDocument/2006/relationships/image" Target="../media/image29.png"/><Relationship Id="rId7" Type="http://schemas.openxmlformats.org/officeDocument/2006/relationships/slide" Target="/ppt/slides/slide12.xml"/><Relationship Id="rId8" Type="http://schemas.openxmlformats.org/officeDocument/2006/relationships/slide" Target="/ppt/slides/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3.jp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10" Type="http://schemas.openxmlformats.org/officeDocument/2006/relationships/image" Target="../media/image10.png"/><Relationship Id="rId9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 amt="85000"/>
          </a:blip>
          <a:srcRect b="8569" l="0" r="0" t="8570"/>
          <a:stretch/>
        </p:blipFill>
        <p:spPr>
          <a:xfrm>
            <a:off x="-4512" y="1171323"/>
            <a:ext cx="12201024" cy="5686677"/>
          </a:xfrm>
          <a:prstGeom prst="rect">
            <a:avLst/>
          </a:prstGeom>
          <a:gradFill>
            <a:gsLst>
              <a:gs pos="0">
                <a:schemeClr val="dk1"/>
              </a:gs>
              <a:gs pos="31000">
                <a:schemeClr val="dk1"/>
              </a:gs>
              <a:gs pos="95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3673611" y="101637"/>
            <a:ext cx="80197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5400" u="none" cap="none" strike="noStrike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Safety Induction</a:t>
            </a:r>
            <a:endParaRPr b="0" i="0" sz="5400" u="none" cap="none" strike="noStrike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0" y="1171323"/>
            <a:ext cx="12192000" cy="152814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3020829" y="3319339"/>
            <a:ext cx="356094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I would like to give you the safety induction</a:t>
            </a:r>
            <a:br>
              <a:rPr b="1" i="0" lang="nl-NL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nl-NL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to have a safe visit </a:t>
            </a:r>
            <a:br>
              <a:rPr b="1" i="0" lang="nl-NL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nl-NL" sz="28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at Rometal.</a:t>
            </a:r>
            <a:endParaRPr sz="28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Afbeelding met buiten, water, geparkeerd, voertuig&#10;&#10;Automatisch gegenereerde beschrijving" id="93" name="Google Shape;93;p13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352" l="1487" r="-19" t="16510"/>
          <a:stretch/>
        </p:blipFill>
        <p:spPr>
          <a:xfrm>
            <a:off x="7903967" y="3130958"/>
            <a:ext cx="3413724" cy="1920220"/>
          </a:xfrm>
          <a:prstGeom prst="rect">
            <a:avLst/>
          </a:prstGeom>
          <a:noFill/>
          <a:ln cap="flat" cmpd="sng" w="1143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Afbeelding met kleding, schoeisel, tekening, helm&#10;&#10;Automatisch gegenereerde beschrijving" id="94" name="Google Shape;94;p13"/>
          <p:cNvPicPr preferRelativeResize="0"/>
          <p:nvPr/>
        </p:nvPicPr>
        <p:blipFill rotWithShape="1">
          <a:blip r:embed="rId6">
            <a:alphaModFix/>
          </a:blip>
          <a:srcRect b="14946" l="20117" r="0" t="0"/>
          <a:stretch/>
        </p:blipFill>
        <p:spPr>
          <a:xfrm>
            <a:off x="77002" y="1109437"/>
            <a:ext cx="3872725" cy="583303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/>
        </p:nvSpPr>
        <p:spPr>
          <a:xfrm>
            <a:off x="3020828" y="2262541"/>
            <a:ext cx="415285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Hi, nice to meet you! </a:t>
            </a:r>
            <a:br>
              <a:rPr b="1" lang="nl-NL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nl-NL" sz="2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My name is Rosa. </a:t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849524" y="3761363"/>
            <a:ext cx="1625259" cy="647352"/>
            <a:chOff x="8849524" y="3761363"/>
            <a:chExt cx="1625259" cy="647352"/>
          </a:xfrm>
        </p:grpSpPr>
        <p:sp>
          <p:nvSpPr>
            <p:cNvPr id="97" name="Google Shape;97;p13">
              <a:hlinkClick action="ppaction://hlinksldjump" r:id="rId7"/>
            </p:cNvPr>
            <p:cNvSpPr/>
            <p:nvPr/>
          </p:nvSpPr>
          <p:spPr>
            <a:xfrm>
              <a:off x="8849524" y="3761363"/>
              <a:ext cx="1625259" cy="647352"/>
            </a:xfrm>
            <a:prstGeom prst="rect">
              <a:avLst/>
            </a:prstGeom>
            <a:solidFill>
              <a:schemeClr val="dk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>
              <a:hlinkClick action="ppaction://hlinksldjump" r:id="rId8"/>
            </p:cNvPr>
            <p:cNvSpPr txBox="1"/>
            <p:nvPr/>
          </p:nvSpPr>
          <p:spPr>
            <a:xfrm>
              <a:off x="9006711" y="3899679"/>
              <a:ext cx="13781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START 🡪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9" name="Google Shape;99;p13"/>
          <p:cNvPicPr preferRelativeResize="0"/>
          <p:nvPr/>
        </p:nvPicPr>
        <p:blipFill rotWithShape="1">
          <a:blip r:embed="rId9">
            <a:alphaModFix/>
          </a:blip>
          <a:srcRect b="1" l="-3404" r="0" t="0"/>
          <a:stretch/>
        </p:blipFill>
        <p:spPr>
          <a:xfrm>
            <a:off x="261486" y="103012"/>
            <a:ext cx="1965825" cy="92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226" name="Google Shape;226;p22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8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228" name="Google Shape;228;p22"/>
          <p:cNvPicPr preferRelativeResize="0"/>
          <p:nvPr/>
        </p:nvPicPr>
        <p:blipFill rotWithShape="1">
          <a:blip r:embed="rId5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/>
          <p:nvPr/>
        </p:nvSpPr>
        <p:spPr>
          <a:xfrm>
            <a:off x="1657348" y="1123950"/>
            <a:ext cx="8537644" cy="5219109"/>
          </a:xfrm>
          <a:custGeom>
            <a:rect b="b" l="l" r="r" t="t"/>
            <a:pathLst>
              <a:path extrusionOk="0" h="5219109" w="8537644">
                <a:moveTo>
                  <a:pt x="4781550" y="0"/>
                </a:moveTo>
                <a:lnTo>
                  <a:pt x="5572125" y="87886"/>
                </a:lnTo>
                <a:lnTo>
                  <a:pt x="5572094" y="95824"/>
                </a:lnTo>
                <a:lnTo>
                  <a:pt x="5572125" y="93647"/>
                </a:lnTo>
                <a:lnTo>
                  <a:pt x="7537519" y="150797"/>
                </a:lnTo>
                <a:lnTo>
                  <a:pt x="8537644" y="1534341"/>
                </a:lnTo>
                <a:lnTo>
                  <a:pt x="5553075" y="1429566"/>
                </a:lnTo>
                <a:lnTo>
                  <a:pt x="5563531" y="696312"/>
                </a:lnTo>
                <a:lnTo>
                  <a:pt x="5563196" y="715401"/>
                </a:lnTo>
                <a:cubicBezTo>
                  <a:pt x="5547122" y="1616759"/>
                  <a:pt x="5514976" y="3134265"/>
                  <a:pt x="5514976" y="3419475"/>
                </a:cubicBezTo>
                <a:lnTo>
                  <a:pt x="5495925" y="5219109"/>
                </a:lnTo>
                <a:lnTo>
                  <a:pt x="0" y="4638084"/>
                </a:lnTo>
                <a:lnTo>
                  <a:pt x="2057400" y="2085975"/>
                </a:lnTo>
                <a:lnTo>
                  <a:pt x="1952625" y="1304925"/>
                </a:lnTo>
                <a:lnTo>
                  <a:pt x="2114550" y="1143000"/>
                </a:lnTo>
                <a:lnTo>
                  <a:pt x="2809875" y="1202311"/>
                </a:lnTo>
                <a:lnTo>
                  <a:pt x="4448175" y="1247775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1951102" y="5126556"/>
            <a:ext cx="600588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Safety glasses are only required when construction work is being carried out in the yard.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22"/>
          <p:cNvGrpSpPr/>
          <p:nvPr/>
        </p:nvGrpSpPr>
        <p:grpSpPr>
          <a:xfrm>
            <a:off x="8000277" y="2762462"/>
            <a:ext cx="1376908" cy="1376908"/>
            <a:chOff x="4309241" y="1755228"/>
            <a:chExt cx="1786759" cy="1786759"/>
          </a:xfrm>
        </p:grpSpPr>
        <p:sp>
          <p:nvSpPr>
            <p:cNvPr id="232" name="Google Shape;232;p22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3" name="Google Shape;233;p22"/>
            <p:cNvPicPr preferRelativeResize="0"/>
            <p:nvPr/>
          </p:nvPicPr>
          <p:blipFill rotWithShape="1">
            <a:blip r:embed="rId6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4" name="Google Shape;234;p22"/>
          <p:cNvGrpSpPr/>
          <p:nvPr/>
        </p:nvGrpSpPr>
        <p:grpSpPr>
          <a:xfrm>
            <a:off x="9746629" y="4482600"/>
            <a:ext cx="1376908" cy="1376908"/>
            <a:chOff x="3279118" y="2477440"/>
            <a:chExt cx="1376908" cy="1376908"/>
          </a:xfrm>
        </p:grpSpPr>
        <p:sp>
          <p:nvSpPr>
            <p:cNvPr id="235" name="Google Shape;235;p22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6" name="Google Shape;236;p22"/>
            <p:cNvPicPr preferRelativeResize="0"/>
            <p:nvPr/>
          </p:nvPicPr>
          <p:blipFill rotWithShape="1">
            <a:blip r:embed="rId7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7" name="Google Shape;237;p22"/>
          <p:cNvGrpSpPr/>
          <p:nvPr/>
        </p:nvGrpSpPr>
        <p:grpSpPr>
          <a:xfrm>
            <a:off x="8000277" y="4482600"/>
            <a:ext cx="1376908" cy="1376908"/>
            <a:chOff x="5028936" y="2436986"/>
            <a:chExt cx="1376908" cy="1376908"/>
          </a:xfrm>
        </p:grpSpPr>
        <p:sp>
          <p:nvSpPr>
            <p:cNvPr id="238" name="Google Shape;238;p22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9" name="Google Shape;239;p22"/>
            <p:cNvPicPr preferRelativeResize="0"/>
            <p:nvPr/>
          </p:nvPicPr>
          <p:blipFill rotWithShape="1">
            <a:blip r:embed="rId8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p22"/>
          <p:cNvGrpSpPr/>
          <p:nvPr/>
        </p:nvGrpSpPr>
        <p:grpSpPr>
          <a:xfrm>
            <a:off x="9746629" y="2803635"/>
            <a:ext cx="1376908" cy="1376908"/>
            <a:chOff x="9052312" y="1607995"/>
            <a:chExt cx="1376908" cy="1376908"/>
          </a:xfrm>
        </p:grpSpPr>
        <p:sp>
          <p:nvSpPr>
            <p:cNvPr id="241" name="Google Shape;241;p22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2" name="Google Shape;242;p22"/>
            <p:cNvPicPr preferRelativeResize="0"/>
            <p:nvPr/>
          </p:nvPicPr>
          <p:blipFill rotWithShape="1">
            <a:blip r:embed="rId9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43" name="Google Shape;243;p22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The yard</a:t>
            </a:r>
            <a:endParaRPr/>
          </a:p>
        </p:txBody>
      </p:sp>
      <p:sp>
        <p:nvSpPr>
          <p:cNvPr id="245" name="Google Shape;245;p22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250" name="Google Shape;250;p23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8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1657348" y="1123950"/>
            <a:ext cx="8537644" cy="5219109"/>
          </a:xfrm>
          <a:custGeom>
            <a:rect b="b" l="l" r="r" t="t"/>
            <a:pathLst>
              <a:path extrusionOk="0" h="5219109" w="8537644">
                <a:moveTo>
                  <a:pt x="4781550" y="0"/>
                </a:moveTo>
                <a:lnTo>
                  <a:pt x="5572125" y="87886"/>
                </a:lnTo>
                <a:lnTo>
                  <a:pt x="5572094" y="95824"/>
                </a:lnTo>
                <a:lnTo>
                  <a:pt x="5572125" y="93647"/>
                </a:lnTo>
                <a:lnTo>
                  <a:pt x="7537519" y="150797"/>
                </a:lnTo>
                <a:lnTo>
                  <a:pt x="8537644" y="1534341"/>
                </a:lnTo>
                <a:lnTo>
                  <a:pt x="5553075" y="1429566"/>
                </a:lnTo>
                <a:lnTo>
                  <a:pt x="5563531" y="696312"/>
                </a:lnTo>
                <a:lnTo>
                  <a:pt x="5563196" y="715401"/>
                </a:lnTo>
                <a:cubicBezTo>
                  <a:pt x="5547122" y="1616759"/>
                  <a:pt x="5514976" y="3134265"/>
                  <a:pt x="5514976" y="3419475"/>
                </a:cubicBezTo>
                <a:lnTo>
                  <a:pt x="5495925" y="5219109"/>
                </a:lnTo>
                <a:lnTo>
                  <a:pt x="0" y="4638084"/>
                </a:lnTo>
                <a:lnTo>
                  <a:pt x="2057400" y="2085975"/>
                </a:lnTo>
                <a:lnTo>
                  <a:pt x="1952625" y="1304925"/>
                </a:lnTo>
                <a:lnTo>
                  <a:pt x="2114550" y="1143000"/>
                </a:lnTo>
                <a:lnTo>
                  <a:pt x="2809875" y="1202311"/>
                </a:lnTo>
                <a:lnTo>
                  <a:pt x="4448175" y="1247775"/>
                </a:lnTo>
                <a:close/>
              </a:path>
            </a:pathLst>
          </a:custGeom>
          <a:solidFill>
            <a:srgbClr val="FFFF00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3"/>
          <p:cNvSpPr txBox="1"/>
          <p:nvPr/>
        </p:nvSpPr>
        <p:spPr>
          <a:xfrm>
            <a:off x="1951101" y="5628424"/>
            <a:ext cx="676869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green zone near the workplace of Rocon is a PPE free zone.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23"/>
          <p:cNvGrpSpPr/>
          <p:nvPr/>
        </p:nvGrpSpPr>
        <p:grpSpPr>
          <a:xfrm>
            <a:off x="14307393" y="2762059"/>
            <a:ext cx="1376908" cy="1376908"/>
            <a:chOff x="3279118" y="2477440"/>
            <a:chExt cx="1376908" cy="1376908"/>
          </a:xfrm>
        </p:grpSpPr>
        <p:sp>
          <p:nvSpPr>
            <p:cNvPr id="255" name="Google Shape;255;p23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" name="Google Shape;256;p23"/>
            <p:cNvPicPr preferRelativeResize="0"/>
            <p:nvPr/>
          </p:nvPicPr>
          <p:blipFill rotWithShape="1">
            <a:blip r:embed="rId5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57" name="Google Shape;257;p23"/>
          <p:cNvGrpSpPr/>
          <p:nvPr/>
        </p:nvGrpSpPr>
        <p:grpSpPr>
          <a:xfrm>
            <a:off x="16065558" y="2762059"/>
            <a:ext cx="1376908" cy="1376908"/>
            <a:chOff x="5028936" y="2436986"/>
            <a:chExt cx="1376908" cy="1376908"/>
          </a:xfrm>
        </p:grpSpPr>
        <p:sp>
          <p:nvSpPr>
            <p:cNvPr id="258" name="Google Shape;258;p23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" name="Google Shape;259;p23"/>
            <p:cNvPicPr preferRelativeResize="0"/>
            <p:nvPr/>
          </p:nvPicPr>
          <p:blipFill rotWithShape="1">
            <a:blip r:embed="rId6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23"/>
          <p:cNvGrpSpPr/>
          <p:nvPr/>
        </p:nvGrpSpPr>
        <p:grpSpPr>
          <a:xfrm>
            <a:off x="14307393" y="4482600"/>
            <a:ext cx="1376908" cy="1376908"/>
            <a:chOff x="6729567" y="2396532"/>
            <a:chExt cx="1376908" cy="1376908"/>
          </a:xfrm>
        </p:grpSpPr>
        <p:sp>
          <p:nvSpPr>
            <p:cNvPr id="261" name="Google Shape;261;p23"/>
            <p:cNvSpPr/>
            <p:nvPr/>
          </p:nvSpPr>
          <p:spPr>
            <a:xfrm>
              <a:off x="6729567" y="2396532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2" name="Google Shape;262;p23"/>
            <p:cNvPicPr preferRelativeResize="0"/>
            <p:nvPr/>
          </p:nvPicPr>
          <p:blipFill rotWithShape="1">
            <a:blip r:embed="rId7">
              <a:alphaModFix/>
            </a:blip>
            <a:srcRect b="19307" l="9266" r="9177" t="19308"/>
            <a:stretch/>
          </p:blipFill>
          <p:spPr>
            <a:xfrm>
              <a:off x="6761271" y="2445986"/>
              <a:ext cx="1313500" cy="1278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63" name="Google Shape;263;p23"/>
          <p:cNvGrpSpPr/>
          <p:nvPr/>
        </p:nvGrpSpPr>
        <p:grpSpPr>
          <a:xfrm>
            <a:off x="16065558" y="4482600"/>
            <a:ext cx="1376908" cy="1376908"/>
            <a:chOff x="9052312" y="1607995"/>
            <a:chExt cx="1376908" cy="1376908"/>
          </a:xfrm>
        </p:grpSpPr>
        <p:sp>
          <p:nvSpPr>
            <p:cNvPr id="264" name="Google Shape;264;p23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5" name="Google Shape;265;p23"/>
            <p:cNvPicPr preferRelativeResize="0"/>
            <p:nvPr/>
          </p:nvPicPr>
          <p:blipFill rotWithShape="1">
            <a:blip r:embed="rId8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23"/>
          <p:cNvGrpSpPr/>
          <p:nvPr/>
        </p:nvGrpSpPr>
        <p:grpSpPr>
          <a:xfrm>
            <a:off x="15173022" y="1167721"/>
            <a:ext cx="1376908" cy="1376908"/>
            <a:chOff x="4309241" y="1755228"/>
            <a:chExt cx="1786759" cy="1786759"/>
          </a:xfrm>
        </p:grpSpPr>
        <p:sp>
          <p:nvSpPr>
            <p:cNvPr id="267" name="Google Shape;267;p23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268;p23"/>
            <p:cNvPicPr preferRelativeResize="0"/>
            <p:nvPr/>
          </p:nvPicPr>
          <p:blipFill rotWithShape="1">
            <a:blip r:embed="rId9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23"/>
          <p:cNvSpPr/>
          <p:nvPr/>
        </p:nvSpPr>
        <p:spPr>
          <a:xfrm>
            <a:off x="1655813" y="4205007"/>
            <a:ext cx="1352082" cy="1574161"/>
          </a:xfrm>
          <a:custGeom>
            <a:rect b="b" l="l" r="r" t="t"/>
            <a:pathLst>
              <a:path extrusionOk="0" h="1574161" w="1352082">
                <a:moveTo>
                  <a:pt x="1244600" y="0"/>
                </a:moveTo>
                <a:lnTo>
                  <a:pt x="1352082" y="5080"/>
                </a:lnTo>
                <a:lnTo>
                  <a:pt x="153202" y="1574161"/>
                </a:lnTo>
                <a:lnTo>
                  <a:pt x="0" y="1569081"/>
                </a:lnTo>
                <a:lnTo>
                  <a:pt x="1244600" y="0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5025584" y="2959942"/>
            <a:ext cx="4158343" cy="1867873"/>
          </a:xfrm>
          <a:prstGeom prst="rect">
            <a:avLst/>
          </a:prstGeom>
          <a:solidFill>
            <a:schemeClr val="accent3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5025584" y="3416824"/>
            <a:ext cx="415834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ZONE = </a:t>
            </a:r>
            <a:b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PPE FREE ZONE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272" name="Google Shape;272;p23"/>
          <p:cNvPicPr preferRelativeResize="0"/>
          <p:nvPr/>
        </p:nvPicPr>
        <p:blipFill rotWithShape="1">
          <a:blip r:embed="rId10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The yard</a:t>
            </a: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280" name="Google Shape;280;p24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2152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 rotWithShape="1">
          <a:blip r:embed="rId5">
            <a:alphaModFix/>
          </a:blip>
          <a:srcRect b="29260" l="24624" r="24976" t="29474"/>
          <a:stretch/>
        </p:blipFill>
        <p:spPr>
          <a:xfrm>
            <a:off x="14729022" y="5494163"/>
            <a:ext cx="1092201" cy="115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4"/>
          <p:cNvGrpSpPr/>
          <p:nvPr/>
        </p:nvGrpSpPr>
        <p:grpSpPr>
          <a:xfrm>
            <a:off x="7988464" y="3995359"/>
            <a:ext cx="1376908" cy="1376908"/>
            <a:chOff x="3279118" y="2477440"/>
            <a:chExt cx="1376908" cy="1376908"/>
          </a:xfrm>
        </p:grpSpPr>
        <p:sp>
          <p:nvSpPr>
            <p:cNvPr id="284" name="Google Shape;284;p24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5" name="Google Shape;285;p24"/>
            <p:cNvPicPr preferRelativeResize="0"/>
            <p:nvPr/>
          </p:nvPicPr>
          <p:blipFill rotWithShape="1">
            <a:blip r:embed="rId6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86" name="Google Shape;286;p24"/>
          <p:cNvGrpSpPr/>
          <p:nvPr/>
        </p:nvGrpSpPr>
        <p:grpSpPr>
          <a:xfrm>
            <a:off x="9746629" y="3995359"/>
            <a:ext cx="1376908" cy="1376908"/>
            <a:chOff x="5028936" y="2436986"/>
            <a:chExt cx="1376908" cy="1376908"/>
          </a:xfrm>
        </p:grpSpPr>
        <p:sp>
          <p:nvSpPr>
            <p:cNvPr id="287" name="Google Shape;287;p24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8" name="Google Shape;288;p24"/>
            <p:cNvPicPr preferRelativeResize="0"/>
            <p:nvPr/>
          </p:nvPicPr>
          <p:blipFill rotWithShape="1">
            <a:blip r:embed="rId7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89" name="Google Shape;289;p24"/>
          <p:cNvGrpSpPr/>
          <p:nvPr/>
        </p:nvGrpSpPr>
        <p:grpSpPr>
          <a:xfrm>
            <a:off x="9746629" y="2401021"/>
            <a:ext cx="1376908" cy="1376908"/>
            <a:chOff x="9052312" y="1607995"/>
            <a:chExt cx="1376908" cy="1376908"/>
          </a:xfrm>
        </p:grpSpPr>
        <p:sp>
          <p:nvSpPr>
            <p:cNvPr id="290" name="Google Shape;290;p24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" name="Google Shape;291;p24"/>
            <p:cNvPicPr preferRelativeResize="0"/>
            <p:nvPr/>
          </p:nvPicPr>
          <p:blipFill rotWithShape="1">
            <a:blip r:embed="rId8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24"/>
          <p:cNvGrpSpPr/>
          <p:nvPr/>
        </p:nvGrpSpPr>
        <p:grpSpPr>
          <a:xfrm>
            <a:off x="7988464" y="2401021"/>
            <a:ext cx="1376908" cy="1376908"/>
            <a:chOff x="4309241" y="1755228"/>
            <a:chExt cx="1786759" cy="1786759"/>
          </a:xfrm>
        </p:grpSpPr>
        <p:sp>
          <p:nvSpPr>
            <p:cNvPr id="293" name="Google Shape;293;p24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4" name="Google Shape;294;p24"/>
            <p:cNvPicPr preferRelativeResize="0"/>
            <p:nvPr/>
          </p:nvPicPr>
          <p:blipFill rotWithShape="1">
            <a:blip r:embed="rId9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24"/>
          <p:cNvSpPr txBox="1"/>
          <p:nvPr/>
        </p:nvSpPr>
        <p:spPr>
          <a:xfrm>
            <a:off x="1951101" y="5628424"/>
            <a:ext cx="783406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 the workplace of Rometal you are </a:t>
            </a:r>
            <a:b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always required to wear these PPE.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3595506" y="772998"/>
            <a:ext cx="2846569" cy="1618923"/>
          </a:xfrm>
          <a:custGeom>
            <a:rect b="b" l="l" r="r" t="t"/>
            <a:pathLst>
              <a:path extrusionOk="0" h="1618923" w="2846569">
                <a:moveTo>
                  <a:pt x="1146175" y="0"/>
                </a:moveTo>
                <a:lnTo>
                  <a:pt x="2837043" y="57150"/>
                </a:lnTo>
                <a:lnTo>
                  <a:pt x="2846569" y="446202"/>
                </a:lnTo>
                <a:lnTo>
                  <a:pt x="2484618" y="1618923"/>
                </a:lnTo>
                <a:lnTo>
                  <a:pt x="71619" y="1509827"/>
                </a:lnTo>
                <a:lnTo>
                  <a:pt x="0" y="802948"/>
                </a:lnTo>
                <a:lnTo>
                  <a:pt x="1146175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297" name="Google Shape;297;p24"/>
          <p:cNvPicPr preferRelativeResize="0"/>
          <p:nvPr/>
        </p:nvPicPr>
        <p:blipFill rotWithShape="1">
          <a:blip r:embed="rId10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Workplace Rometal</a:t>
            </a:r>
            <a:endParaRPr sz="28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305" name="Google Shape;305;p25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5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2152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 rotWithShape="1">
          <a:blip r:embed="rId5">
            <a:alphaModFix/>
          </a:blip>
          <a:srcRect b="29260" l="24624" r="24976" t="29474"/>
          <a:stretch/>
        </p:blipFill>
        <p:spPr>
          <a:xfrm>
            <a:off x="14729022" y="5494163"/>
            <a:ext cx="1092201" cy="115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25"/>
          <p:cNvGrpSpPr/>
          <p:nvPr/>
        </p:nvGrpSpPr>
        <p:grpSpPr>
          <a:xfrm>
            <a:off x="7988464" y="2762059"/>
            <a:ext cx="1376908" cy="1376908"/>
            <a:chOff x="3279118" y="2477440"/>
            <a:chExt cx="1376908" cy="1376908"/>
          </a:xfrm>
        </p:grpSpPr>
        <p:sp>
          <p:nvSpPr>
            <p:cNvPr id="309" name="Google Shape;309;p25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0" name="Google Shape;310;p25"/>
            <p:cNvPicPr preferRelativeResize="0"/>
            <p:nvPr/>
          </p:nvPicPr>
          <p:blipFill rotWithShape="1">
            <a:blip r:embed="rId6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25"/>
          <p:cNvGrpSpPr/>
          <p:nvPr/>
        </p:nvGrpSpPr>
        <p:grpSpPr>
          <a:xfrm>
            <a:off x="9746629" y="2762059"/>
            <a:ext cx="1376908" cy="1376908"/>
            <a:chOff x="5028936" y="2436986"/>
            <a:chExt cx="1376908" cy="1376908"/>
          </a:xfrm>
        </p:grpSpPr>
        <p:sp>
          <p:nvSpPr>
            <p:cNvPr id="312" name="Google Shape;312;p25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3" name="Google Shape;313;p25"/>
            <p:cNvPicPr preferRelativeResize="0"/>
            <p:nvPr/>
          </p:nvPicPr>
          <p:blipFill rotWithShape="1">
            <a:blip r:embed="rId7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4" name="Google Shape;314;p25"/>
          <p:cNvGrpSpPr/>
          <p:nvPr/>
        </p:nvGrpSpPr>
        <p:grpSpPr>
          <a:xfrm>
            <a:off x="8859318" y="4482600"/>
            <a:ext cx="1376908" cy="1376908"/>
            <a:chOff x="6729567" y="2396532"/>
            <a:chExt cx="1376908" cy="1376908"/>
          </a:xfrm>
        </p:grpSpPr>
        <p:sp>
          <p:nvSpPr>
            <p:cNvPr id="315" name="Google Shape;315;p25"/>
            <p:cNvSpPr/>
            <p:nvPr/>
          </p:nvSpPr>
          <p:spPr>
            <a:xfrm>
              <a:off x="6729567" y="2396532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6" name="Google Shape;316;p25"/>
            <p:cNvPicPr preferRelativeResize="0"/>
            <p:nvPr/>
          </p:nvPicPr>
          <p:blipFill rotWithShape="1">
            <a:blip r:embed="rId8">
              <a:alphaModFix/>
            </a:blip>
            <a:srcRect b="19307" l="9266" r="9177" t="19308"/>
            <a:stretch/>
          </p:blipFill>
          <p:spPr>
            <a:xfrm>
              <a:off x="6761271" y="2445986"/>
              <a:ext cx="1313500" cy="1278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7" name="Google Shape;317;p25"/>
          <p:cNvGrpSpPr/>
          <p:nvPr/>
        </p:nvGrpSpPr>
        <p:grpSpPr>
          <a:xfrm>
            <a:off x="9746629" y="1167721"/>
            <a:ext cx="1376908" cy="1376908"/>
            <a:chOff x="9052312" y="1607995"/>
            <a:chExt cx="1376908" cy="1376908"/>
          </a:xfrm>
        </p:grpSpPr>
        <p:sp>
          <p:nvSpPr>
            <p:cNvPr id="318" name="Google Shape;318;p25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9" name="Google Shape;319;p25"/>
            <p:cNvPicPr preferRelativeResize="0"/>
            <p:nvPr/>
          </p:nvPicPr>
          <p:blipFill rotWithShape="1">
            <a:blip r:embed="rId9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20" name="Google Shape;320;p25"/>
          <p:cNvGrpSpPr/>
          <p:nvPr/>
        </p:nvGrpSpPr>
        <p:grpSpPr>
          <a:xfrm>
            <a:off x="7988464" y="1167721"/>
            <a:ext cx="1376908" cy="1376908"/>
            <a:chOff x="4309241" y="1755228"/>
            <a:chExt cx="1786759" cy="1786759"/>
          </a:xfrm>
        </p:grpSpPr>
        <p:sp>
          <p:nvSpPr>
            <p:cNvPr id="321" name="Google Shape;321;p25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2" name="Google Shape;322;p25"/>
            <p:cNvPicPr preferRelativeResize="0"/>
            <p:nvPr/>
          </p:nvPicPr>
          <p:blipFill rotWithShape="1">
            <a:blip r:embed="rId10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25"/>
          <p:cNvSpPr txBox="1"/>
          <p:nvPr/>
        </p:nvSpPr>
        <p:spPr>
          <a:xfrm>
            <a:off x="1951101" y="5628424"/>
            <a:ext cx="676869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Hearing protection is also required when noise levels exceed 85 decibels.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3595506" y="772998"/>
            <a:ext cx="2846569" cy="1618923"/>
          </a:xfrm>
          <a:custGeom>
            <a:rect b="b" l="l" r="r" t="t"/>
            <a:pathLst>
              <a:path extrusionOk="0" h="1618923" w="2846569">
                <a:moveTo>
                  <a:pt x="1146175" y="0"/>
                </a:moveTo>
                <a:lnTo>
                  <a:pt x="2837043" y="57150"/>
                </a:lnTo>
                <a:lnTo>
                  <a:pt x="2846569" y="446202"/>
                </a:lnTo>
                <a:lnTo>
                  <a:pt x="2484618" y="1618923"/>
                </a:lnTo>
                <a:lnTo>
                  <a:pt x="71619" y="1509827"/>
                </a:lnTo>
                <a:lnTo>
                  <a:pt x="0" y="802948"/>
                </a:lnTo>
                <a:lnTo>
                  <a:pt x="1146175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325" name="Google Shape;325;p25"/>
          <p:cNvPicPr preferRelativeResize="0"/>
          <p:nvPr/>
        </p:nvPicPr>
        <p:blipFill rotWithShape="1">
          <a:blip r:embed="rId11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Workplace Rometal</a:t>
            </a:r>
            <a:endParaRPr sz="28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333" name="Google Shape;333;p26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2152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/>
          <p:cNvPicPr preferRelativeResize="0"/>
          <p:nvPr/>
        </p:nvPicPr>
        <p:blipFill rotWithShape="1">
          <a:blip r:embed="rId5">
            <a:alphaModFix/>
          </a:blip>
          <a:srcRect b="29260" l="24624" r="24976" t="29474"/>
          <a:stretch/>
        </p:blipFill>
        <p:spPr>
          <a:xfrm>
            <a:off x="14729022" y="5494163"/>
            <a:ext cx="1092201" cy="115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26"/>
          <p:cNvGrpSpPr/>
          <p:nvPr/>
        </p:nvGrpSpPr>
        <p:grpSpPr>
          <a:xfrm>
            <a:off x="7988464" y="4523054"/>
            <a:ext cx="1376908" cy="1376908"/>
            <a:chOff x="3279118" y="2477440"/>
            <a:chExt cx="1376908" cy="1376908"/>
          </a:xfrm>
        </p:grpSpPr>
        <p:sp>
          <p:nvSpPr>
            <p:cNvPr id="337" name="Google Shape;337;p26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8" name="Google Shape;338;p26"/>
            <p:cNvPicPr preferRelativeResize="0"/>
            <p:nvPr/>
          </p:nvPicPr>
          <p:blipFill rotWithShape="1">
            <a:blip r:embed="rId6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39" name="Google Shape;339;p26"/>
          <p:cNvGrpSpPr/>
          <p:nvPr/>
        </p:nvGrpSpPr>
        <p:grpSpPr>
          <a:xfrm>
            <a:off x="9746629" y="4482600"/>
            <a:ext cx="1376908" cy="1376908"/>
            <a:chOff x="9052312" y="1607995"/>
            <a:chExt cx="1376908" cy="1376908"/>
          </a:xfrm>
        </p:grpSpPr>
        <p:sp>
          <p:nvSpPr>
            <p:cNvPr id="340" name="Google Shape;340;p26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26"/>
            <p:cNvPicPr preferRelativeResize="0"/>
            <p:nvPr/>
          </p:nvPicPr>
          <p:blipFill rotWithShape="1">
            <a:blip r:embed="rId7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42" name="Google Shape;342;p26"/>
          <p:cNvGrpSpPr/>
          <p:nvPr/>
        </p:nvGrpSpPr>
        <p:grpSpPr>
          <a:xfrm>
            <a:off x="8856785" y="2740930"/>
            <a:ext cx="1376908" cy="1376908"/>
            <a:chOff x="4309241" y="1755228"/>
            <a:chExt cx="1786759" cy="1786759"/>
          </a:xfrm>
        </p:grpSpPr>
        <p:sp>
          <p:nvSpPr>
            <p:cNvPr id="343" name="Google Shape;343;p26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Google Shape;344;p26"/>
            <p:cNvPicPr preferRelativeResize="0"/>
            <p:nvPr/>
          </p:nvPicPr>
          <p:blipFill rotWithShape="1">
            <a:blip r:embed="rId8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26"/>
          <p:cNvSpPr txBox="1"/>
          <p:nvPr/>
        </p:nvSpPr>
        <p:spPr>
          <a:xfrm>
            <a:off x="1951101" y="5628424"/>
            <a:ext cx="676869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 the workplace of Rocon you are </a:t>
            </a:r>
            <a:b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required to wear these PPE. 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/>
          <p:nvPr/>
        </p:nvSpPr>
        <p:spPr>
          <a:xfrm>
            <a:off x="-23748" y="2425700"/>
            <a:ext cx="3738498" cy="3383317"/>
          </a:xfrm>
          <a:custGeom>
            <a:rect b="b" l="l" r="r" t="t"/>
            <a:pathLst>
              <a:path extrusionOk="0" h="3383317" w="3738498">
                <a:moveTo>
                  <a:pt x="2889250" y="0"/>
                </a:moveTo>
                <a:lnTo>
                  <a:pt x="3624252" y="18256"/>
                </a:lnTo>
                <a:lnTo>
                  <a:pt x="3655155" y="309563"/>
                </a:lnTo>
                <a:lnTo>
                  <a:pt x="3676586" y="315119"/>
                </a:lnTo>
                <a:lnTo>
                  <a:pt x="3738498" y="867569"/>
                </a:lnTo>
                <a:lnTo>
                  <a:pt x="2719322" y="2112963"/>
                </a:lnTo>
                <a:lnTo>
                  <a:pt x="1912079" y="3051175"/>
                </a:lnTo>
                <a:lnTo>
                  <a:pt x="1471547" y="3024981"/>
                </a:lnTo>
                <a:lnTo>
                  <a:pt x="1174739" y="3383317"/>
                </a:lnTo>
                <a:lnTo>
                  <a:pt x="17399" y="3251200"/>
                </a:lnTo>
                <a:lnTo>
                  <a:pt x="0" y="2278417"/>
                </a:lnTo>
                <a:lnTo>
                  <a:pt x="2889250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347" name="Google Shape;347;p26"/>
          <p:cNvPicPr preferRelativeResize="0"/>
          <p:nvPr/>
        </p:nvPicPr>
        <p:blipFill rotWithShape="1">
          <a:blip r:embed="rId9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6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6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Workplace Rocon</a:t>
            </a:r>
            <a:endParaRPr sz="28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355" name="Google Shape;355;p27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2152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7"/>
          <p:cNvPicPr preferRelativeResize="0"/>
          <p:nvPr/>
        </p:nvPicPr>
        <p:blipFill rotWithShape="1">
          <a:blip r:embed="rId5">
            <a:alphaModFix/>
          </a:blip>
          <a:srcRect b="29260" l="24624" r="24976" t="29474"/>
          <a:stretch/>
        </p:blipFill>
        <p:spPr>
          <a:xfrm>
            <a:off x="14729022" y="5494163"/>
            <a:ext cx="1092201" cy="115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7"/>
          <p:cNvGrpSpPr/>
          <p:nvPr/>
        </p:nvGrpSpPr>
        <p:grpSpPr>
          <a:xfrm>
            <a:off x="7988464" y="4523054"/>
            <a:ext cx="1376908" cy="1376908"/>
            <a:chOff x="3279118" y="2477440"/>
            <a:chExt cx="1376908" cy="1376908"/>
          </a:xfrm>
        </p:grpSpPr>
        <p:sp>
          <p:nvSpPr>
            <p:cNvPr id="359" name="Google Shape;359;p27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0" name="Google Shape;360;p27"/>
            <p:cNvPicPr preferRelativeResize="0"/>
            <p:nvPr/>
          </p:nvPicPr>
          <p:blipFill rotWithShape="1">
            <a:blip r:embed="rId6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1" name="Google Shape;361;p27"/>
          <p:cNvGrpSpPr/>
          <p:nvPr/>
        </p:nvGrpSpPr>
        <p:grpSpPr>
          <a:xfrm>
            <a:off x="9746629" y="2762059"/>
            <a:ext cx="1376908" cy="1376908"/>
            <a:chOff x="5028936" y="2436986"/>
            <a:chExt cx="1376908" cy="1376908"/>
          </a:xfrm>
        </p:grpSpPr>
        <p:sp>
          <p:nvSpPr>
            <p:cNvPr id="362" name="Google Shape;362;p27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3" name="Google Shape;363;p27"/>
            <p:cNvPicPr preferRelativeResize="0"/>
            <p:nvPr/>
          </p:nvPicPr>
          <p:blipFill rotWithShape="1">
            <a:blip r:embed="rId7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4" name="Google Shape;364;p27"/>
          <p:cNvGrpSpPr/>
          <p:nvPr/>
        </p:nvGrpSpPr>
        <p:grpSpPr>
          <a:xfrm>
            <a:off x="9746629" y="4482600"/>
            <a:ext cx="1376908" cy="1376908"/>
            <a:chOff x="9052312" y="1607995"/>
            <a:chExt cx="1376908" cy="1376908"/>
          </a:xfrm>
        </p:grpSpPr>
        <p:sp>
          <p:nvSpPr>
            <p:cNvPr id="365" name="Google Shape;365;p27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6" name="Google Shape;366;p27"/>
            <p:cNvPicPr preferRelativeResize="0"/>
            <p:nvPr/>
          </p:nvPicPr>
          <p:blipFill rotWithShape="1">
            <a:blip r:embed="rId8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p27"/>
          <p:cNvGrpSpPr/>
          <p:nvPr/>
        </p:nvGrpSpPr>
        <p:grpSpPr>
          <a:xfrm>
            <a:off x="7949602" y="2740930"/>
            <a:ext cx="1376908" cy="1376908"/>
            <a:chOff x="4309241" y="1755228"/>
            <a:chExt cx="1786759" cy="1786759"/>
          </a:xfrm>
        </p:grpSpPr>
        <p:sp>
          <p:nvSpPr>
            <p:cNvPr id="368" name="Google Shape;368;p27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9" name="Google Shape;369;p27"/>
            <p:cNvPicPr preferRelativeResize="0"/>
            <p:nvPr/>
          </p:nvPicPr>
          <p:blipFill rotWithShape="1">
            <a:blip r:embed="rId9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27"/>
          <p:cNvSpPr txBox="1"/>
          <p:nvPr/>
        </p:nvSpPr>
        <p:spPr>
          <a:xfrm>
            <a:off x="1951101" y="5628424"/>
            <a:ext cx="574509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Safety glasses are also mandatory for specific tasks.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-23748" y="2425700"/>
            <a:ext cx="3738498" cy="3383317"/>
          </a:xfrm>
          <a:custGeom>
            <a:rect b="b" l="l" r="r" t="t"/>
            <a:pathLst>
              <a:path extrusionOk="0" h="3383317" w="3738498">
                <a:moveTo>
                  <a:pt x="2889250" y="0"/>
                </a:moveTo>
                <a:lnTo>
                  <a:pt x="3624252" y="18256"/>
                </a:lnTo>
                <a:lnTo>
                  <a:pt x="3655155" y="309563"/>
                </a:lnTo>
                <a:lnTo>
                  <a:pt x="3676586" y="315119"/>
                </a:lnTo>
                <a:lnTo>
                  <a:pt x="3738498" y="867569"/>
                </a:lnTo>
                <a:lnTo>
                  <a:pt x="2719322" y="2112963"/>
                </a:lnTo>
                <a:lnTo>
                  <a:pt x="1912079" y="3051175"/>
                </a:lnTo>
                <a:lnTo>
                  <a:pt x="1471547" y="3024981"/>
                </a:lnTo>
                <a:lnTo>
                  <a:pt x="1174739" y="3383317"/>
                </a:lnTo>
                <a:lnTo>
                  <a:pt x="17399" y="3251200"/>
                </a:lnTo>
                <a:lnTo>
                  <a:pt x="0" y="2278417"/>
                </a:lnTo>
                <a:lnTo>
                  <a:pt x="2889250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372" name="Google Shape;372;p27"/>
          <p:cNvPicPr preferRelativeResize="0"/>
          <p:nvPr/>
        </p:nvPicPr>
        <p:blipFill rotWithShape="1">
          <a:blip r:embed="rId10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7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Workplace Rocon</a:t>
            </a:r>
            <a:endParaRPr sz="28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7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380" name="Google Shape;380;p28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2152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8"/>
          <p:cNvPicPr preferRelativeResize="0"/>
          <p:nvPr/>
        </p:nvPicPr>
        <p:blipFill rotWithShape="1">
          <a:blip r:embed="rId5">
            <a:alphaModFix/>
          </a:blip>
          <a:srcRect b="29260" l="24624" r="24976" t="29474"/>
          <a:stretch/>
        </p:blipFill>
        <p:spPr>
          <a:xfrm>
            <a:off x="14729022" y="5494163"/>
            <a:ext cx="1092201" cy="115604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8"/>
          <p:cNvSpPr txBox="1"/>
          <p:nvPr/>
        </p:nvSpPr>
        <p:spPr>
          <a:xfrm>
            <a:off x="1951101" y="5698998"/>
            <a:ext cx="620737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 the workplace, pay attention to the following points and hazards.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3595506" y="772998"/>
            <a:ext cx="2846569" cy="1618923"/>
          </a:xfrm>
          <a:custGeom>
            <a:rect b="b" l="l" r="r" t="t"/>
            <a:pathLst>
              <a:path extrusionOk="0" h="1618923" w="2846569">
                <a:moveTo>
                  <a:pt x="1146175" y="0"/>
                </a:moveTo>
                <a:lnTo>
                  <a:pt x="2837043" y="57150"/>
                </a:lnTo>
                <a:lnTo>
                  <a:pt x="2846569" y="446202"/>
                </a:lnTo>
                <a:lnTo>
                  <a:pt x="2484618" y="1618923"/>
                </a:lnTo>
                <a:lnTo>
                  <a:pt x="71619" y="1509827"/>
                </a:lnTo>
                <a:lnTo>
                  <a:pt x="0" y="802948"/>
                </a:lnTo>
                <a:lnTo>
                  <a:pt x="1146175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-23748" y="2425700"/>
            <a:ext cx="3738498" cy="3383317"/>
          </a:xfrm>
          <a:custGeom>
            <a:rect b="b" l="l" r="r" t="t"/>
            <a:pathLst>
              <a:path extrusionOk="0" h="3383317" w="3738498">
                <a:moveTo>
                  <a:pt x="2889250" y="0"/>
                </a:moveTo>
                <a:lnTo>
                  <a:pt x="3624252" y="18256"/>
                </a:lnTo>
                <a:lnTo>
                  <a:pt x="3655155" y="309563"/>
                </a:lnTo>
                <a:lnTo>
                  <a:pt x="3676586" y="315119"/>
                </a:lnTo>
                <a:lnTo>
                  <a:pt x="3738498" y="867569"/>
                </a:lnTo>
                <a:lnTo>
                  <a:pt x="2719322" y="2112963"/>
                </a:lnTo>
                <a:lnTo>
                  <a:pt x="1912079" y="3051175"/>
                </a:lnTo>
                <a:lnTo>
                  <a:pt x="1471547" y="3024981"/>
                </a:lnTo>
                <a:lnTo>
                  <a:pt x="1174739" y="3383317"/>
                </a:lnTo>
                <a:lnTo>
                  <a:pt x="17399" y="3251200"/>
                </a:lnTo>
                <a:lnTo>
                  <a:pt x="0" y="2278417"/>
                </a:lnTo>
                <a:lnTo>
                  <a:pt x="2889250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kleding, schoeisel, tekening, helm&#10;&#10;Automatisch gegenereerde beschrijving" id="386" name="Google Shape;386;p28"/>
          <p:cNvPicPr preferRelativeResize="0"/>
          <p:nvPr/>
        </p:nvPicPr>
        <p:blipFill rotWithShape="1">
          <a:blip r:embed="rId6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8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Workplaces</a:t>
            </a:r>
            <a:endParaRPr sz="28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7477760" y="772997"/>
            <a:ext cx="3952037" cy="415460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7477759" y="4906109"/>
            <a:ext cx="3952037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 txBox="1"/>
          <p:nvPr/>
        </p:nvSpPr>
        <p:spPr>
          <a:xfrm>
            <a:off x="7606995" y="889961"/>
            <a:ext cx="362996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Stay on the </a:t>
            </a:r>
            <a:r>
              <a:rPr lang="nl-NL" sz="20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designated walkways</a:t>
            </a: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unless you need to access a construction.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Possible hazards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Hot work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Lifting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Tripping hazard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Working at hights (change of falling objects)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1" lang="nl-NL" sz="20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Do not look into the blue light while welding.</a:t>
            </a:r>
            <a:endParaRPr b="1"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397" name="Google Shape;397;p29"/>
          <p:cNvPicPr preferRelativeResize="0"/>
          <p:nvPr/>
        </p:nvPicPr>
        <p:blipFill rotWithShape="1">
          <a:blip r:embed="rId3">
            <a:alphaModFix amt="85000"/>
          </a:blip>
          <a:srcRect b="4809" l="0" r="0" t="27074"/>
          <a:stretch/>
        </p:blipFill>
        <p:spPr>
          <a:xfrm>
            <a:off x="3" y="1321469"/>
            <a:ext cx="12191995" cy="5536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9"/>
          <p:cNvGrpSpPr/>
          <p:nvPr/>
        </p:nvGrpSpPr>
        <p:grpSpPr>
          <a:xfrm>
            <a:off x="-9638602" y="2740546"/>
            <a:ext cx="1376908" cy="1376908"/>
            <a:chOff x="3279118" y="2477440"/>
            <a:chExt cx="1376908" cy="1376908"/>
          </a:xfrm>
        </p:grpSpPr>
        <p:sp>
          <p:nvSpPr>
            <p:cNvPr id="399" name="Google Shape;399;p29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0" name="Google Shape;400;p29"/>
            <p:cNvPicPr preferRelativeResize="0"/>
            <p:nvPr/>
          </p:nvPicPr>
          <p:blipFill rotWithShape="1">
            <a:blip r:embed="rId4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01" name="Google Shape;401;p29"/>
          <p:cNvGrpSpPr/>
          <p:nvPr/>
        </p:nvGrpSpPr>
        <p:grpSpPr>
          <a:xfrm>
            <a:off x="-7880437" y="2740546"/>
            <a:ext cx="1376908" cy="1376908"/>
            <a:chOff x="5028936" y="2436986"/>
            <a:chExt cx="1376908" cy="1376908"/>
          </a:xfrm>
        </p:grpSpPr>
        <p:sp>
          <p:nvSpPr>
            <p:cNvPr id="402" name="Google Shape;402;p29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3" name="Google Shape;403;p29"/>
            <p:cNvPicPr preferRelativeResize="0"/>
            <p:nvPr/>
          </p:nvPicPr>
          <p:blipFill rotWithShape="1">
            <a:blip r:embed="rId5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04" name="Google Shape;404;p29"/>
          <p:cNvGrpSpPr/>
          <p:nvPr/>
        </p:nvGrpSpPr>
        <p:grpSpPr>
          <a:xfrm>
            <a:off x="-6122272" y="2740546"/>
            <a:ext cx="1376908" cy="1376908"/>
            <a:chOff x="6729567" y="2396532"/>
            <a:chExt cx="1376908" cy="1376908"/>
          </a:xfrm>
        </p:grpSpPr>
        <p:sp>
          <p:nvSpPr>
            <p:cNvPr id="405" name="Google Shape;405;p29"/>
            <p:cNvSpPr/>
            <p:nvPr/>
          </p:nvSpPr>
          <p:spPr>
            <a:xfrm>
              <a:off x="6729567" y="2396532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6" name="Google Shape;406;p29"/>
            <p:cNvPicPr preferRelativeResize="0"/>
            <p:nvPr/>
          </p:nvPicPr>
          <p:blipFill rotWithShape="1">
            <a:blip r:embed="rId6">
              <a:alphaModFix/>
            </a:blip>
            <a:srcRect b="19307" l="9266" r="9177" t="19308"/>
            <a:stretch/>
          </p:blipFill>
          <p:spPr>
            <a:xfrm>
              <a:off x="6761271" y="2445986"/>
              <a:ext cx="1313500" cy="1278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29"/>
          <p:cNvGrpSpPr/>
          <p:nvPr/>
        </p:nvGrpSpPr>
        <p:grpSpPr>
          <a:xfrm>
            <a:off x="-4364107" y="2740546"/>
            <a:ext cx="1376908" cy="1376908"/>
            <a:chOff x="9052312" y="1607995"/>
            <a:chExt cx="1376908" cy="1376908"/>
          </a:xfrm>
        </p:grpSpPr>
        <p:sp>
          <p:nvSpPr>
            <p:cNvPr id="408" name="Google Shape;408;p29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9" name="Google Shape;409;p29"/>
            <p:cNvPicPr preferRelativeResize="0"/>
            <p:nvPr/>
          </p:nvPicPr>
          <p:blipFill rotWithShape="1">
            <a:blip r:embed="rId7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410" name="Google Shape;410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-726638">
            <a:off x="-11263256" y="2770156"/>
            <a:ext cx="1251799" cy="592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9"/>
          <p:cNvGrpSpPr/>
          <p:nvPr/>
        </p:nvGrpSpPr>
        <p:grpSpPr>
          <a:xfrm>
            <a:off x="-11396767" y="2740546"/>
            <a:ext cx="1376908" cy="1376908"/>
            <a:chOff x="4309241" y="1755228"/>
            <a:chExt cx="1786759" cy="1786759"/>
          </a:xfrm>
        </p:grpSpPr>
        <p:sp>
          <p:nvSpPr>
            <p:cNvPr id="412" name="Google Shape;412;p29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3" name="Google Shape;413;p29"/>
            <p:cNvPicPr preferRelativeResize="0"/>
            <p:nvPr/>
          </p:nvPicPr>
          <p:blipFill rotWithShape="1">
            <a:blip r:embed="rId9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29"/>
          <p:cNvGrpSpPr/>
          <p:nvPr/>
        </p:nvGrpSpPr>
        <p:grpSpPr>
          <a:xfrm>
            <a:off x="2868341" y="2645438"/>
            <a:ext cx="2406157" cy="2791142"/>
            <a:chOff x="633808" y="4265816"/>
            <a:chExt cx="2406157" cy="2791142"/>
          </a:xfrm>
        </p:grpSpPr>
        <p:sp>
          <p:nvSpPr>
            <p:cNvPr id="415" name="Google Shape;415;p29">
              <a:hlinkClick action="ppaction://hlinksldjump" r:id="rId10"/>
            </p:cNvPr>
            <p:cNvSpPr/>
            <p:nvPr/>
          </p:nvSpPr>
          <p:spPr>
            <a:xfrm rot="5400000">
              <a:off x="441316" y="4458309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>
              <a:hlinkClick action="ppaction://hlinksldjump" r:id="rId11"/>
            </p:cNvPr>
            <p:cNvSpPr txBox="1"/>
            <p:nvPr/>
          </p:nvSpPr>
          <p:spPr>
            <a:xfrm flipH="1" rot="-3655">
              <a:off x="917286" y="6116499"/>
              <a:ext cx="18709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SHARP</a:t>
              </a:r>
              <a:endParaRPr/>
            </a:p>
          </p:txBody>
        </p:sp>
        <p:pic>
          <p:nvPicPr>
            <p:cNvPr descr="Document silhouet" id="417" name="Google Shape;417;p2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 rot="-65031">
              <a:off x="1377446" y="48749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29"/>
          <p:cNvGrpSpPr/>
          <p:nvPr/>
        </p:nvGrpSpPr>
        <p:grpSpPr>
          <a:xfrm>
            <a:off x="7097156" y="2645437"/>
            <a:ext cx="2406157" cy="2791142"/>
            <a:chOff x="9121191" y="4287227"/>
            <a:chExt cx="2406157" cy="2791142"/>
          </a:xfrm>
        </p:grpSpPr>
        <p:sp>
          <p:nvSpPr>
            <p:cNvPr id="419" name="Google Shape;419;p29">
              <a:hlinkClick action="ppaction://hlinksldjump" r:id="rId13"/>
            </p:cNvPr>
            <p:cNvSpPr/>
            <p:nvPr/>
          </p:nvSpPr>
          <p:spPr>
            <a:xfrm rot="5400000">
              <a:off x="8928698" y="4479720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>
              <a:hlinkClick action="ppaction://hlinksldjump" r:id="rId14"/>
            </p:cNvPr>
            <p:cNvSpPr txBox="1"/>
            <p:nvPr/>
          </p:nvSpPr>
          <p:spPr>
            <a:xfrm rot="34216">
              <a:off x="9397462" y="6132117"/>
              <a:ext cx="18709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BHV / First Aid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HBO-doos silhouet" id="421" name="Google Shape;421;p29">
              <a:hlinkClick action="ppaction://hlinksldjump"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 rot="-16350">
              <a:off x="9860363" y="48210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" name="Google Shape;422;p29"/>
          <p:cNvSpPr/>
          <p:nvPr/>
        </p:nvSpPr>
        <p:spPr>
          <a:xfrm>
            <a:off x="0" y="1171323"/>
            <a:ext cx="12192000" cy="152814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29"/>
          <p:cNvPicPr preferRelativeResize="0"/>
          <p:nvPr/>
        </p:nvPicPr>
        <p:blipFill rotWithShape="1">
          <a:blip r:embed="rId17">
            <a:alphaModFix/>
          </a:blip>
          <a:srcRect b="1" l="-3404" r="0" t="0"/>
          <a:stretch/>
        </p:blipFill>
        <p:spPr>
          <a:xfrm>
            <a:off x="261486" y="103012"/>
            <a:ext cx="1965825" cy="92195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9"/>
          <p:cNvSpPr txBox="1"/>
          <p:nvPr/>
        </p:nvSpPr>
        <p:spPr>
          <a:xfrm>
            <a:off x="3673611" y="101637"/>
            <a:ext cx="80197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Safety Induction</a:t>
            </a:r>
            <a:endParaRPr sz="54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429" name="Google Shape;429;p30"/>
          <p:cNvPicPr preferRelativeResize="0"/>
          <p:nvPr/>
        </p:nvPicPr>
        <p:blipFill rotWithShape="1">
          <a:blip r:embed="rId3">
            <a:alphaModFix amt="85000"/>
          </a:blip>
          <a:srcRect b="4809" l="0" r="0" t="27074"/>
          <a:stretch/>
        </p:blipFill>
        <p:spPr>
          <a:xfrm>
            <a:off x="3" y="1321469"/>
            <a:ext cx="12191995" cy="5536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30"/>
          <p:cNvGrpSpPr/>
          <p:nvPr/>
        </p:nvGrpSpPr>
        <p:grpSpPr>
          <a:xfrm>
            <a:off x="8980010" y="2886847"/>
            <a:ext cx="3876007" cy="4496168"/>
            <a:chOff x="633808" y="4265816"/>
            <a:chExt cx="2406157" cy="2791142"/>
          </a:xfrm>
        </p:grpSpPr>
        <p:sp>
          <p:nvSpPr>
            <p:cNvPr id="431" name="Google Shape;431;p30">
              <a:hlinkClick action="ppaction://hlinksldjump" r:id="rId4"/>
            </p:cNvPr>
            <p:cNvSpPr/>
            <p:nvPr/>
          </p:nvSpPr>
          <p:spPr>
            <a:xfrm rot="5400000">
              <a:off x="441316" y="4458309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0">
              <a:hlinkClick action="ppaction://hlinksldjump" r:id="rId5"/>
            </p:cNvPr>
            <p:cNvSpPr txBox="1"/>
            <p:nvPr/>
          </p:nvSpPr>
          <p:spPr>
            <a:xfrm flipH="1" rot="-3655">
              <a:off x="917286" y="6116499"/>
              <a:ext cx="18709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SHARP</a:t>
              </a:r>
              <a:endParaRPr/>
            </a:p>
          </p:txBody>
        </p:sp>
        <p:pic>
          <p:nvPicPr>
            <p:cNvPr descr="Document silhouet" id="433" name="Google Shape;433;p30">
              <a:hlinkClick action="ppaction://hlinksldjump"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-65031">
              <a:off x="1377446" y="48749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0"/>
          <p:cNvGrpSpPr/>
          <p:nvPr/>
        </p:nvGrpSpPr>
        <p:grpSpPr>
          <a:xfrm>
            <a:off x="16046737" y="3004436"/>
            <a:ext cx="2406157" cy="2791142"/>
            <a:chOff x="3470878" y="4329304"/>
            <a:chExt cx="2406157" cy="2791142"/>
          </a:xfrm>
        </p:grpSpPr>
        <p:sp>
          <p:nvSpPr>
            <p:cNvPr id="435" name="Google Shape;435;p30"/>
            <p:cNvSpPr/>
            <p:nvPr/>
          </p:nvSpPr>
          <p:spPr>
            <a:xfrm rot="5400000">
              <a:off x="3278386" y="4521796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0">
              <a:hlinkClick action="ppaction://hlinksldjump" r:id="rId8"/>
            </p:cNvPr>
            <p:cNvSpPr txBox="1"/>
            <p:nvPr/>
          </p:nvSpPr>
          <p:spPr>
            <a:xfrm>
              <a:off x="3746169" y="5993649"/>
              <a:ext cx="18709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Communication languages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nnelijke bouwvakker silhouet" id="437" name="Google Shape;437;p30"/>
            <p:cNvPicPr preferRelativeResize="0"/>
            <p:nvPr/>
          </p:nvPicPr>
          <p:blipFill rotWithShape="1">
            <a:blip r:embed="rId9">
              <a:alphaModFix/>
            </a:blip>
            <a:srcRect b="73197" l="0" r="0" t="-1"/>
            <a:stretch/>
          </p:blipFill>
          <p:spPr>
            <a:xfrm>
              <a:off x="3771452" y="4967296"/>
              <a:ext cx="1877934" cy="506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30"/>
          <p:cNvGrpSpPr/>
          <p:nvPr/>
        </p:nvGrpSpPr>
        <p:grpSpPr>
          <a:xfrm>
            <a:off x="22067504" y="3004435"/>
            <a:ext cx="2406157" cy="2791142"/>
            <a:chOff x="9121191" y="4287227"/>
            <a:chExt cx="2406157" cy="2791142"/>
          </a:xfrm>
        </p:grpSpPr>
        <p:sp>
          <p:nvSpPr>
            <p:cNvPr id="439" name="Google Shape;439;p30"/>
            <p:cNvSpPr/>
            <p:nvPr/>
          </p:nvSpPr>
          <p:spPr>
            <a:xfrm rot="5400000">
              <a:off x="8928698" y="4479720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0">
              <a:hlinkClick action="ppaction://hlinksldjump" r:id="rId10"/>
            </p:cNvPr>
            <p:cNvSpPr txBox="1"/>
            <p:nvPr/>
          </p:nvSpPr>
          <p:spPr>
            <a:xfrm rot="34216">
              <a:off x="9397462" y="6132117"/>
              <a:ext cx="18709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BHV</a:t>
              </a:r>
              <a:endParaRPr/>
            </a:p>
          </p:txBody>
        </p:sp>
        <p:pic>
          <p:nvPicPr>
            <p:cNvPr descr="EHBO-doos silhouet" id="441" name="Google Shape;441;p3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-16350">
              <a:off x="9860363" y="48210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30"/>
          <p:cNvSpPr/>
          <p:nvPr/>
        </p:nvSpPr>
        <p:spPr>
          <a:xfrm>
            <a:off x="0" y="1171323"/>
            <a:ext cx="12192000" cy="152814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13712" y="1840579"/>
            <a:ext cx="2891361" cy="4368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444" name="Google Shape;444;p30"/>
          <p:cNvPicPr preferRelativeResize="0"/>
          <p:nvPr/>
        </p:nvPicPr>
        <p:blipFill rotWithShape="1">
          <a:blip r:embed="rId13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 txBox="1"/>
          <p:nvPr/>
        </p:nvSpPr>
        <p:spPr>
          <a:xfrm>
            <a:off x="1925045" y="3749936"/>
            <a:ext cx="3716758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 us to improve the safety, health and environment.</a:t>
            </a:r>
            <a:endParaRPr/>
          </a:p>
        </p:txBody>
      </p:sp>
      <p:pic>
        <p:nvPicPr>
          <p:cNvPr id="446" name="Google Shape;446;p30"/>
          <p:cNvPicPr preferRelativeResize="0"/>
          <p:nvPr/>
        </p:nvPicPr>
        <p:blipFill rotWithShape="1">
          <a:blip r:embed="rId14">
            <a:alphaModFix/>
          </a:blip>
          <a:srcRect b="1" l="-3404" r="0" t="0"/>
          <a:stretch/>
        </p:blipFill>
        <p:spPr>
          <a:xfrm>
            <a:off x="261486" y="103012"/>
            <a:ext cx="1965825" cy="92195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0"/>
          <p:cNvSpPr txBox="1"/>
          <p:nvPr/>
        </p:nvSpPr>
        <p:spPr>
          <a:xfrm>
            <a:off x="3673611" y="101637"/>
            <a:ext cx="80197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Safety Induction</a:t>
            </a:r>
            <a:endParaRPr sz="54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452" name="Google Shape;452;p31"/>
          <p:cNvPicPr preferRelativeResize="0"/>
          <p:nvPr/>
        </p:nvPicPr>
        <p:blipFill rotWithShape="1">
          <a:blip r:embed="rId3">
            <a:alphaModFix amt="85000"/>
          </a:blip>
          <a:srcRect b="4809" l="0" r="0" t="27074"/>
          <a:stretch/>
        </p:blipFill>
        <p:spPr>
          <a:xfrm>
            <a:off x="3" y="1321469"/>
            <a:ext cx="12191995" cy="5536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31"/>
          <p:cNvGrpSpPr/>
          <p:nvPr/>
        </p:nvGrpSpPr>
        <p:grpSpPr>
          <a:xfrm>
            <a:off x="16383587" y="3004435"/>
            <a:ext cx="2406157" cy="2791142"/>
            <a:chOff x="633808" y="4265816"/>
            <a:chExt cx="2406157" cy="2791142"/>
          </a:xfrm>
        </p:grpSpPr>
        <p:sp>
          <p:nvSpPr>
            <p:cNvPr id="454" name="Google Shape;454;p31">
              <a:hlinkClick action="ppaction://hlinksldjump" r:id="rId4"/>
            </p:cNvPr>
            <p:cNvSpPr/>
            <p:nvPr/>
          </p:nvSpPr>
          <p:spPr>
            <a:xfrm rot="5400000">
              <a:off x="441316" y="4458309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1">
              <a:hlinkClick action="ppaction://hlinksldjump" r:id="rId5"/>
            </p:cNvPr>
            <p:cNvSpPr txBox="1"/>
            <p:nvPr/>
          </p:nvSpPr>
          <p:spPr>
            <a:xfrm flipH="1" rot="-3655">
              <a:off x="917286" y="6116499"/>
              <a:ext cx="18709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SHARP</a:t>
              </a:r>
              <a:endParaRPr/>
            </a:p>
          </p:txBody>
        </p:sp>
        <p:pic>
          <p:nvPicPr>
            <p:cNvPr descr="Document silhouet" id="456" name="Google Shape;456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65031">
              <a:off x="1377446" y="487498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7" name="Google Shape;457;p31"/>
          <p:cNvGrpSpPr/>
          <p:nvPr/>
        </p:nvGrpSpPr>
        <p:grpSpPr>
          <a:xfrm>
            <a:off x="19393969" y="3004436"/>
            <a:ext cx="2406157" cy="2791142"/>
            <a:chOff x="3470878" y="4329304"/>
            <a:chExt cx="2406157" cy="2791142"/>
          </a:xfrm>
        </p:grpSpPr>
        <p:sp>
          <p:nvSpPr>
            <p:cNvPr id="458" name="Google Shape;458;p31"/>
            <p:cNvSpPr/>
            <p:nvPr/>
          </p:nvSpPr>
          <p:spPr>
            <a:xfrm rot="5400000">
              <a:off x="3278386" y="4521796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1">
              <a:hlinkClick action="ppaction://hlinksldjump" r:id="rId7"/>
            </p:cNvPr>
            <p:cNvSpPr txBox="1"/>
            <p:nvPr/>
          </p:nvSpPr>
          <p:spPr>
            <a:xfrm>
              <a:off x="3746169" y="5993649"/>
              <a:ext cx="18709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Communication languages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nnelijke bouwvakker silhouet" id="460" name="Google Shape;460;p31">
              <a:hlinkClick action="ppaction://hlinksldjump"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73197" l="0" r="0" t="-1"/>
            <a:stretch/>
          </p:blipFill>
          <p:spPr>
            <a:xfrm>
              <a:off x="3771452" y="4967296"/>
              <a:ext cx="1877934" cy="506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1" name="Google Shape;461;p31"/>
          <p:cNvGrpSpPr/>
          <p:nvPr/>
        </p:nvGrpSpPr>
        <p:grpSpPr>
          <a:xfrm>
            <a:off x="8966927" y="2886848"/>
            <a:ext cx="3876005" cy="4496167"/>
            <a:chOff x="9121191" y="4287227"/>
            <a:chExt cx="2406157" cy="2791142"/>
          </a:xfrm>
        </p:grpSpPr>
        <p:sp>
          <p:nvSpPr>
            <p:cNvPr id="462" name="Google Shape;462;p31">
              <a:hlinkClick action="ppaction://hlinksldjump" r:id="rId10"/>
            </p:cNvPr>
            <p:cNvSpPr/>
            <p:nvPr/>
          </p:nvSpPr>
          <p:spPr>
            <a:xfrm rot="5400000">
              <a:off x="8928698" y="4479720"/>
              <a:ext cx="2791142" cy="2406157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1">
              <a:hlinkClick action="ppaction://hlinksldjump" r:id="rId11"/>
            </p:cNvPr>
            <p:cNvSpPr txBox="1"/>
            <p:nvPr/>
          </p:nvSpPr>
          <p:spPr>
            <a:xfrm rot="34216">
              <a:off x="9298535" y="5878016"/>
              <a:ext cx="1870954" cy="324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BHV / First Aid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HBO-doos silhouet" id="464" name="Google Shape;464;p31">
              <a:hlinkClick action="ppaction://hlinksldjump"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16350">
              <a:off x="9860363" y="48210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31"/>
          <p:cNvSpPr/>
          <p:nvPr/>
        </p:nvSpPr>
        <p:spPr>
          <a:xfrm>
            <a:off x="0" y="1171323"/>
            <a:ext cx="12192000" cy="152814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31"/>
          <p:cNvPicPr preferRelativeResize="0"/>
          <p:nvPr/>
        </p:nvPicPr>
        <p:blipFill rotWithShape="1">
          <a:blip r:embed="rId14">
            <a:alphaModFix/>
          </a:blip>
          <a:srcRect b="1" l="-3404" r="0" t="0"/>
          <a:stretch/>
        </p:blipFill>
        <p:spPr>
          <a:xfrm>
            <a:off x="261486" y="103012"/>
            <a:ext cx="1965825" cy="92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1"/>
          <p:cNvPicPr preferRelativeResize="0"/>
          <p:nvPr/>
        </p:nvPicPr>
        <p:blipFill rotWithShape="1">
          <a:blip r:embed="rId15">
            <a:alphaModFix amt="85000"/>
          </a:blip>
          <a:srcRect b="8570" l="38967" r="0" t="754"/>
          <a:stretch/>
        </p:blipFill>
        <p:spPr>
          <a:xfrm>
            <a:off x="5375999" y="1918931"/>
            <a:ext cx="4358037" cy="3641934"/>
          </a:xfrm>
          <a:prstGeom prst="hexagon">
            <a:avLst>
              <a:gd fmla="val 25000" name="adj"/>
              <a:gd fmla="val 115470" name="vf"/>
            </a:avLst>
          </a:prstGeom>
          <a:gradFill>
            <a:gsLst>
              <a:gs pos="0">
                <a:schemeClr val="dk1"/>
              </a:gs>
              <a:gs pos="31000">
                <a:schemeClr val="dk1"/>
              </a:gs>
              <a:gs pos="95000">
                <a:schemeClr val="lt1"/>
              </a:gs>
              <a:gs pos="100000">
                <a:schemeClr val="lt1"/>
              </a:gs>
            </a:gsLst>
            <a:lin ang="10800000" scaled="0"/>
          </a:gradFill>
          <a:ln cap="flat" cmpd="sng" w="152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fbeelding met kleding, schoeisel, tekening, helm&#10;&#10;Automatisch gegenereerde beschrijving" id="468" name="Google Shape;468;p31"/>
          <p:cNvPicPr preferRelativeResize="0"/>
          <p:nvPr/>
        </p:nvPicPr>
        <p:blipFill rotWithShape="1">
          <a:blip r:embed="rId16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1"/>
          <p:cNvSpPr txBox="1"/>
          <p:nvPr/>
        </p:nvSpPr>
        <p:spPr>
          <a:xfrm>
            <a:off x="1925045" y="4868367"/>
            <a:ext cx="350122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helmet indicates if someone is </a:t>
            </a:r>
            <a:b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BHV / First Aid.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1"/>
          <p:cNvSpPr txBox="1"/>
          <p:nvPr/>
        </p:nvSpPr>
        <p:spPr>
          <a:xfrm>
            <a:off x="3673611" y="101637"/>
            <a:ext cx="80197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Safety Induction</a:t>
            </a:r>
            <a:endParaRPr sz="54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04" name="Google Shape;104;p14"/>
          <p:cNvPicPr preferRelativeResize="0"/>
          <p:nvPr/>
        </p:nvPicPr>
        <p:blipFill rotWithShape="1">
          <a:blip r:embed="rId3">
            <a:alphaModFix/>
          </a:blip>
          <a:srcRect b="352" l="1487" r="-19" t="16510"/>
          <a:stretch/>
        </p:blipFill>
        <p:spPr>
          <a:xfrm>
            <a:off x="-58409" y="-1"/>
            <a:ext cx="12250408" cy="689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106" name="Google Shape;106;p14"/>
          <p:cNvPicPr preferRelativeResize="0"/>
          <p:nvPr/>
        </p:nvPicPr>
        <p:blipFill rotWithShape="1">
          <a:blip r:embed="rId5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475" name="Google Shape;475;p32"/>
          <p:cNvPicPr preferRelativeResize="0"/>
          <p:nvPr/>
        </p:nvPicPr>
        <p:blipFill rotWithShape="1">
          <a:blip r:embed="rId3">
            <a:alphaModFix amt="70000"/>
          </a:blip>
          <a:srcRect b="352" l="1487" r="-19" t="31038"/>
          <a:stretch/>
        </p:blipFill>
        <p:spPr>
          <a:xfrm>
            <a:off x="-58409" y="1204188"/>
            <a:ext cx="12250408" cy="568666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2"/>
          <p:cNvSpPr/>
          <p:nvPr/>
        </p:nvSpPr>
        <p:spPr>
          <a:xfrm>
            <a:off x="0" y="1171323"/>
            <a:ext cx="12192000" cy="152814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32"/>
          <p:cNvPicPr preferRelativeResize="0"/>
          <p:nvPr/>
        </p:nvPicPr>
        <p:blipFill rotWithShape="1">
          <a:blip r:embed="rId4">
            <a:alphaModFix/>
          </a:blip>
          <a:srcRect b="1" l="-3404" r="0" t="0"/>
          <a:stretch/>
        </p:blipFill>
        <p:spPr>
          <a:xfrm>
            <a:off x="261486" y="103012"/>
            <a:ext cx="1965825" cy="921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478" name="Google Shape;478;p32"/>
          <p:cNvPicPr preferRelativeResize="0"/>
          <p:nvPr/>
        </p:nvPicPr>
        <p:blipFill rotWithShape="1">
          <a:blip r:embed="rId5">
            <a:alphaModFix/>
          </a:blip>
          <a:srcRect b="14946" l="20117" r="0" t="0"/>
          <a:stretch/>
        </p:blipFill>
        <p:spPr>
          <a:xfrm>
            <a:off x="77002" y="1109437"/>
            <a:ext cx="3872725" cy="583303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2"/>
          <p:cNvSpPr txBox="1"/>
          <p:nvPr/>
        </p:nvSpPr>
        <p:spPr>
          <a:xfrm>
            <a:off x="3020828" y="2768667"/>
            <a:ext cx="4943302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return to our webstite to finish your induction.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Have a safe visit at Rometal!</a:t>
            </a:r>
            <a:endParaRPr/>
          </a:p>
        </p:txBody>
      </p:sp>
      <p:sp>
        <p:nvSpPr>
          <p:cNvPr id="480" name="Google Shape;480;p32"/>
          <p:cNvSpPr txBox="1"/>
          <p:nvPr/>
        </p:nvSpPr>
        <p:spPr>
          <a:xfrm>
            <a:off x="3673611" y="101637"/>
            <a:ext cx="801977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Safety Induction</a:t>
            </a:r>
            <a:endParaRPr sz="5400">
              <a:solidFill>
                <a:srgbClr val="AE22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12" name="Google Shape;112;p15"/>
          <p:cNvPicPr preferRelativeResize="0"/>
          <p:nvPr/>
        </p:nvPicPr>
        <p:blipFill rotWithShape="1">
          <a:blip r:embed="rId3">
            <a:alphaModFix/>
          </a:blip>
          <a:srcRect b="28243" l="46335" r="10212" t="35094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5">
            <a:alphaModFix/>
          </a:blip>
          <a:srcRect b="18557" l="8489" r="8772" t="17652"/>
          <a:stretch/>
        </p:blipFill>
        <p:spPr>
          <a:xfrm>
            <a:off x="4951071" y="5214831"/>
            <a:ext cx="564205" cy="562331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5">
            <a:alphaModFix/>
          </a:blip>
          <a:srcRect b="18557" l="8489" r="8772" t="17652"/>
          <a:stretch/>
        </p:blipFill>
        <p:spPr>
          <a:xfrm>
            <a:off x="3946186" y="1536640"/>
            <a:ext cx="564205" cy="562331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16" name="Google Shape;116;p15"/>
          <p:cNvGrpSpPr/>
          <p:nvPr/>
        </p:nvGrpSpPr>
        <p:grpSpPr>
          <a:xfrm>
            <a:off x="5815196" y="4083604"/>
            <a:ext cx="561600" cy="561600"/>
            <a:chOff x="9954708" y="-2877796"/>
            <a:chExt cx="4078985" cy="4078985"/>
          </a:xfrm>
        </p:grpSpPr>
        <p:sp>
          <p:nvSpPr>
            <p:cNvPr id="117" name="Google Shape;117;p15"/>
            <p:cNvSpPr/>
            <p:nvPr/>
          </p:nvSpPr>
          <p:spPr>
            <a:xfrm>
              <a:off x="9954708" y="-2877796"/>
              <a:ext cx="4078985" cy="4078985"/>
            </a:xfrm>
            <a:prstGeom prst="ellipse">
              <a:avLst/>
            </a:prstGeom>
            <a:solidFill>
              <a:srgbClr val="0952A1"/>
            </a:solidFill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innengaan met effen opvulling" id="118" name="Google Shape;118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10384581" y="-2291163"/>
              <a:ext cx="3026578" cy="302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fbeelding met kleding, schoeisel, tekening, helm&#10;&#10;Automatisch gegenereerde beschrijving" id="119" name="Google Shape;119;p15"/>
          <p:cNvPicPr preferRelativeResize="0"/>
          <p:nvPr/>
        </p:nvPicPr>
        <p:blipFill rotWithShape="1">
          <a:blip r:embed="rId7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2025446" y="5778201"/>
            <a:ext cx="837708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Parking spaces are available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around the building.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25" name="Google Shape;125;p16"/>
          <p:cNvPicPr preferRelativeResize="0"/>
          <p:nvPr/>
        </p:nvPicPr>
        <p:blipFill rotWithShape="1">
          <a:blip r:embed="rId3">
            <a:alphaModFix/>
          </a:blip>
          <a:srcRect b="28243" l="46335" r="10212" t="35094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5">
            <a:alphaModFix/>
          </a:blip>
          <a:srcRect b="18557" l="8489" r="8772" t="17652"/>
          <a:stretch/>
        </p:blipFill>
        <p:spPr>
          <a:xfrm>
            <a:off x="4951071" y="5214831"/>
            <a:ext cx="564205" cy="562331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5">
            <a:alphaModFix/>
          </a:blip>
          <a:srcRect b="18557" l="8489" r="8772" t="17652"/>
          <a:stretch/>
        </p:blipFill>
        <p:spPr>
          <a:xfrm>
            <a:off x="3946186" y="1536640"/>
            <a:ext cx="564205" cy="562331"/>
          </a:xfrm>
          <a:prstGeom prst="ellipse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29" name="Google Shape;129;p16"/>
          <p:cNvGrpSpPr/>
          <p:nvPr/>
        </p:nvGrpSpPr>
        <p:grpSpPr>
          <a:xfrm>
            <a:off x="5815196" y="4083604"/>
            <a:ext cx="561600" cy="561600"/>
            <a:chOff x="9954708" y="-2877796"/>
            <a:chExt cx="4078985" cy="4078985"/>
          </a:xfrm>
        </p:grpSpPr>
        <p:sp>
          <p:nvSpPr>
            <p:cNvPr id="130" name="Google Shape;130;p16"/>
            <p:cNvSpPr/>
            <p:nvPr/>
          </p:nvSpPr>
          <p:spPr>
            <a:xfrm>
              <a:off x="9954708" y="-2877796"/>
              <a:ext cx="4078985" cy="4078985"/>
            </a:xfrm>
            <a:prstGeom prst="ellipse">
              <a:avLst/>
            </a:prstGeom>
            <a:solidFill>
              <a:srgbClr val="0952A1"/>
            </a:solidFill>
            <a:ln cap="flat" cmpd="sng" w="254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innengaan met effen opvulling" id="131" name="Google Shape;131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flipH="1">
              <a:off x="10384581" y="-2291163"/>
              <a:ext cx="3026578" cy="3026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fbeelding met kleding, schoeisel, tekening, helm&#10;&#10;Automatisch gegenereerde beschrijving" id="132" name="Google Shape;132;p16"/>
          <p:cNvPicPr preferRelativeResize="0"/>
          <p:nvPr/>
        </p:nvPicPr>
        <p:blipFill rotWithShape="1">
          <a:blip r:embed="rId7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8">
            <a:alphaModFix/>
          </a:blip>
          <a:srcRect b="29260" l="24624" r="24976" t="29474"/>
          <a:stretch/>
        </p:blipFill>
        <p:spPr>
          <a:xfrm>
            <a:off x="2853985" y="3505581"/>
            <a:ext cx="1092201" cy="115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2025446" y="5778201"/>
            <a:ext cx="837708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Please be mindful of your speed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the premises.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39" name="Google Shape;139;p17"/>
          <p:cNvPicPr preferRelativeResize="0"/>
          <p:nvPr/>
        </p:nvPicPr>
        <p:blipFill rotWithShape="1">
          <a:blip r:embed="rId3">
            <a:alphaModFix/>
          </a:blip>
          <a:srcRect b="28243" l="46335" r="10212" t="35094"/>
          <a:stretch/>
        </p:blipFill>
        <p:spPr>
          <a:xfrm>
            <a:off x="-1" y="1"/>
            <a:ext cx="121919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141" name="Google Shape;141;p17"/>
          <p:cNvPicPr preferRelativeResize="0"/>
          <p:nvPr/>
        </p:nvPicPr>
        <p:blipFill rotWithShape="1">
          <a:blip r:embed="rId5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/>
          <p:nvPr/>
        </p:nvSpPr>
        <p:spPr>
          <a:xfrm>
            <a:off x="6016752" y="2834640"/>
            <a:ext cx="938138" cy="1545336"/>
          </a:xfrm>
          <a:custGeom>
            <a:rect b="b" l="l" r="r" t="t"/>
            <a:pathLst>
              <a:path extrusionOk="0" h="1545336" w="938138">
                <a:moveTo>
                  <a:pt x="530352" y="0"/>
                </a:moveTo>
                <a:lnTo>
                  <a:pt x="938138" y="230909"/>
                </a:lnTo>
                <a:lnTo>
                  <a:pt x="786892" y="1453896"/>
                </a:lnTo>
                <a:lnTo>
                  <a:pt x="365760" y="1545336"/>
                </a:lnTo>
                <a:lnTo>
                  <a:pt x="0" y="1316736"/>
                </a:lnTo>
                <a:lnTo>
                  <a:pt x="37973" y="864235"/>
                </a:lnTo>
                <a:lnTo>
                  <a:pt x="12573" y="832485"/>
                </a:lnTo>
                <a:cubicBezTo>
                  <a:pt x="12361" y="806408"/>
                  <a:pt x="18500" y="799380"/>
                  <a:pt x="18288" y="773303"/>
                </a:cubicBezTo>
                <a:lnTo>
                  <a:pt x="454025" y="663575"/>
                </a:lnTo>
                <a:lnTo>
                  <a:pt x="530352" y="0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1925044" y="5659233"/>
            <a:ext cx="840865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Upon your arrival at Rometal, please report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 your contact person using the check-in kiosk. 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17"/>
          <p:cNvGrpSpPr/>
          <p:nvPr/>
        </p:nvGrpSpPr>
        <p:grpSpPr>
          <a:xfrm>
            <a:off x="8487667" y="659107"/>
            <a:ext cx="3414251" cy="5114655"/>
            <a:chOff x="8241861" y="639442"/>
            <a:chExt cx="3414251" cy="5114655"/>
          </a:xfrm>
        </p:grpSpPr>
        <p:sp>
          <p:nvSpPr>
            <p:cNvPr id="145" name="Google Shape;145;p17"/>
            <p:cNvSpPr/>
            <p:nvPr/>
          </p:nvSpPr>
          <p:spPr>
            <a:xfrm rot="5400000">
              <a:off x="8578515" y="3195389"/>
              <a:ext cx="2748242" cy="2369174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dk1">
                <a:alpha val="74901"/>
              </a:schemeClr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fbeelding met machine, elektronisch&#10;&#10;Door AI gegenereerde inhoud is mogelijk onjuist." id="146" name="Google Shape;146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41861" y="639442"/>
              <a:ext cx="3414251" cy="4552335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br" dir="13500000" dist="38100">
                <a:srgbClr val="000000">
                  <a:alpha val="40000"/>
                </a:srgbClr>
              </a:outerShdw>
            </a:effectLst>
          </p:spPr>
        </p:pic>
      </p:grpSp>
      <p:pic>
        <p:nvPicPr>
          <p:cNvPr descr="Lijn met pijl: Curve in wijzerzin met effen opvulling" id="147" name="Google Shape;14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9828785" y="535879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52" name="Google Shape;152;p18"/>
          <p:cNvPicPr preferRelativeResize="0"/>
          <p:nvPr/>
        </p:nvPicPr>
        <p:blipFill rotWithShape="1">
          <a:blip r:embed="rId3">
            <a:alphaModFix/>
          </a:blip>
          <a:srcRect b="22476" l="5819" r="28939" t="22476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8806182" y="89052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8628382" y="216010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7365561" y="272170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5460120" y="226743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5778058" y="342020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4862778" y="4753702"/>
            <a:ext cx="635876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27259" l="17059" r="15718" t="26815"/>
          <a:stretch/>
        </p:blipFill>
        <p:spPr>
          <a:xfrm>
            <a:off x="10952482" y="1437628"/>
            <a:ext cx="635876" cy="5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1951101" y="6073170"/>
            <a:ext cx="78024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Beware of forklifts and other vehicles!</a:t>
            </a:r>
            <a:endParaRPr/>
          </a:p>
        </p:txBody>
      </p:sp>
      <p:pic>
        <p:nvPicPr>
          <p:cNvPr descr="Afbeelding met kleding, schoeisel, tekening, helm&#10;&#10;Automatisch gegenereerde beschrijving" id="162" name="Google Shape;162;p18"/>
          <p:cNvPicPr preferRelativeResize="0"/>
          <p:nvPr/>
        </p:nvPicPr>
        <p:blipFill rotWithShape="1">
          <a:blip r:embed="rId6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67" name="Google Shape;167;p19"/>
          <p:cNvPicPr preferRelativeResize="0"/>
          <p:nvPr/>
        </p:nvPicPr>
        <p:blipFill rotWithShape="1">
          <a:blip r:embed="rId3">
            <a:alphaModFix/>
          </a:blip>
          <a:srcRect b="0" l="34756" r="0" t="44952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19"/>
          <p:cNvGrpSpPr/>
          <p:nvPr/>
        </p:nvGrpSpPr>
        <p:grpSpPr>
          <a:xfrm>
            <a:off x="8027822" y="5040170"/>
            <a:ext cx="824078" cy="1065308"/>
            <a:chOff x="3443468" y="0"/>
            <a:chExt cx="5305063" cy="6858000"/>
          </a:xfrm>
        </p:grpSpPr>
        <p:sp>
          <p:nvSpPr>
            <p:cNvPr id="170" name="Google Shape;170;p19"/>
            <p:cNvSpPr/>
            <p:nvPr/>
          </p:nvSpPr>
          <p:spPr>
            <a:xfrm>
              <a:off x="3800271" y="1172183"/>
              <a:ext cx="4591456" cy="45136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43468" y="0"/>
              <a:ext cx="5305063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ijn met pijl: curve in tegenwijzerzin met effen opvulling" id="172" name="Google Shape;17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7102762">
            <a:off x="8875594" y="5635879"/>
            <a:ext cx="510458" cy="510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173" name="Google Shape;173;p19"/>
          <p:cNvPicPr preferRelativeResize="0"/>
          <p:nvPr/>
        </p:nvPicPr>
        <p:blipFill rotWithShape="1">
          <a:blip r:embed="rId7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/>
        </p:nvSpPr>
        <p:spPr>
          <a:xfrm>
            <a:off x="1951101" y="5628424"/>
            <a:ext cx="411855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Assembly point in case of emergency.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179" name="Google Shape;179;p20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0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0"/>
          <p:cNvGrpSpPr/>
          <p:nvPr/>
        </p:nvGrpSpPr>
        <p:grpSpPr>
          <a:xfrm>
            <a:off x="3649381" y="2740546"/>
            <a:ext cx="1376908" cy="1376908"/>
            <a:chOff x="3279118" y="2477440"/>
            <a:chExt cx="1376908" cy="1376908"/>
          </a:xfrm>
        </p:grpSpPr>
        <p:sp>
          <p:nvSpPr>
            <p:cNvPr id="182" name="Google Shape;182;p20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3" name="Google Shape;183;p20"/>
            <p:cNvPicPr preferRelativeResize="0"/>
            <p:nvPr/>
          </p:nvPicPr>
          <p:blipFill rotWithShape="1">
            <a:blip r:embed="rId5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4" name="Google Shape;184;p20"/>
          <p:cNvGrpSpPr/>
          <p:nvPr/>
        </p:nvGrpSpPr>
        <p:grpSpPr>
          <a:xfrm>
            <a:off x="5407546" y="2740546"/>
            <a:ext cx="1376908" cy="1376908"/>
            <a:chOff x="5028936" y="2436986"/>
            <a:chExt cx="1376908" cy="1376908"/>
          </a:xfrm>
        </p:grpSpPr>
        <p:sp>
          <p:nvSpPr>
            <p:cNvPr id="185" name="Google Shape;185;p20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6" name="Google Shape;186;p20"/>
            <p:cNvPicPr preferRelativeResize="0"/>
            <p:nvPr/>
          </p:nvPicPr>
          <p:blipFill rotWithShape="1">
            <a:blip r:embed="rId6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7" name="Google Shape;187;p20"/>
          <p:cNvGrpSpPr/>
          <p:nvPr/>
        </p:nvGrpSpPr>
        <p:grpSpPr>
          <a:xfrm>
            <a:off x="7165711" y="2740546"/>
            <a:ext cx="1376908" cy="1376908"/>
            <a:chOff x="6729567" y="2396532"/>
            <a:chExt cx="1376908" cy="1376908"/>
          </a:xfrm>
        </p:grpSpPr>
        <p:sp>
          <p:nvSpPr>
            <p:cNvPr id="188" name="Google Shape;188;p20"/>
            <p:cNvSpPr/>
            <p:nvPr/>
          </p:nvSpPr>
          <p:spPr>
            <a:xfrm>
              <a:off x="6729567" y="2396532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9" name="Google Shape;189;p20"/>
            <p:cNvPicPr preferRelativeResize="0"/>
            <p:nvPr/>
          </p:nvPicPr>
          <p:blipFill rotWithShape="1">
            <a:blip r:embed="rId7">
              <a:alphaModFix/>
            </a:blip>
            <a:srcRect b="19307" l="9266" r="9177" t="19308"/>
            <a:stretch/>
          </p:blipFill>
          <p:spPr>
            <a:xfrm>
              <a:off x="6761271" y="2445986"/>
              <a:ext cx="1313500" cy="1278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" name="Google Shape;190;p20"/>
          <p:cNvGrpSpPr/>
          <p:nvPr/>
        </p:nvGrpSpPr>
        <p:grpSpPr>
          <a:xfrm>
            <a:off x="8923876" y="2740546"/>
            <a:ext cx="1376908" cy="1376908"/>
            <a:chOff x="9052312" y="1607995"/>
            <a:chExt cx="1376908" cy="1376908"/>
          </a:xfrm>
        </p:grpSpPr>
        <p:sp>
          <p:nvSpPr>
            <p:cNvPr id="191" name="Google Shape;191;p20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2" name="Google Shape;192;p20"/>
            <p:cNvPicPr preferRelativeResize="0"/>
            <p:nvPr/>
          </p:nvPicPr>
          <p:blipFill rotWithShape="1">
            <a:blip r:embed="rId8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20"/>
          <p:cNvGrpSpPr/>
          <p:nvPr/>
        </p:nvGrpSpPr>
        <p:grpSpPr>
          <a:xfrm>
            <a:off x="1891216" y="2740545"/>
            <a:ext cx="1376908" cy="1376908"/>
            <a:chOff x="4309241" y="1755228"/>
            <a:chExt cx="1786759" cy="1786759"/>
          </a:xfrm>
        </p:grpSpPr>
        <p:sp>
          <p:nvSpPr>
            <p:cNvPr id="194" name="Google Shape;194;p20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5" name="Google Shape;195;p20"/>
            <p:cNvPicPr preferRelativeResize="0"/>
            <p:nvPr/>
          </p:nvPicPr>
          <p:blipFill rotWithShape="1">
            <a:blip r:embed="rId9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descr="Afbeelding met kleding, schoeisel, tekening, helm&#10;&#10;Automatisch gegenereerde beschrijving" id="196" name="Google Shape;196;p20"/>
          <p:cNvPicPr preferRelativeResize="0"/>
          <p:nvPr/>
        </p:nvPicPr>
        <p:blipFill rotWithShape="1">
          <a:blip r:embed="rId10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1951101" y="5628424"/>
            <a:ext cx="591273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You are required to wear </a:t>
            </a:r>
            <a:b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these PPE where indicated.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buiten, water, geparkeerd, voertuig&#10;&#10;Automatisch gegenereerde beschrijving" id="202" name="Google Shape;202;p21"/>
          <p:cNvPicPr preferRelativeResize="0"/>
          <p:nvPr/>
        </p:nvPicPr>
        <p:blipFill rotWithShape="1">
          <a:blip r:embed="rId3">
            <a:alphaModFix amt="70000"/>
          </a:blip>
          <a:srcRect b="4810" l="0" r="0" t="10815"/>
          <a:stretch/>
        </p:blipFill>
        <p:spPr>
          <a:xfrm>
            <a:off x="-1" y="1"/>
            <a:ext cx="121919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-83" y="0"/>
            <a:ext cx="69200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tekening, helm&#10;&#10;Automatisch gegenereerde beschrijving" id="204" name="Google Shape;204;p21"/>
          <p:cNvPicPr preferRelativeResize="0"/>
          <p:nvPr/>
        </p:nvPicPr>
        <p:blipFill rotWithShape="1">
          <a:blip r:embed="rId5">
            <a:alphaModFix/>
          </a:blip>
          <a:srcRect b="14946" l="20117" r="0" t="0"/>
          <a:stretch/>
        </p:blipFill>
        <p:spPr>
          <a:xfrm>
            <a:off x="77002" y="3441084"/>
            <a:ext cx="2324675" cy="350138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/>
          <p:nvPr/>
        </p:nvSpPr>
        <p:spPr>
          <a:xfrm>
            <a:off x="1657348" y="1123950"/>
            <a:ext cx="8537644" cy="5219109"/>
          </a:xfrm>
          <a:custGeom>
            <a:rect b="b" l="l" r="r" t="t"/>
            <a:pathLst>
              <a:path extrusionOk="0" h="5219109" w="8537644">
                <a:moveTo>
                  <a:pt x="4781550" y="0"/>
                </a:moveTo>
                <a:lnTo>
                  <a:pt x="5572125" y="87886"/>
                </a:lnTo>
                <a:lnTo>
                  <a:pt x="5572094" y="95824"/>
                </a:lnTo>
                <a:lnTo>
                  <a:pt x="5572125" y="93647"/>
                </a:lnTo>
                <a:lnTo>
                  <a:pt x="7537519" y="150797"/>
                </a:lnTo>
                <a:lnTo>
                  <a:pt x="8537644" y="1534341"/>
                </a:lnTo>
                <a:lnTo>
                  <a:pt x="5553075" y="1429566"/>
                </a:lnTo>
                <a:lnTo>
                  <a:pt x="5563531" y="696312"/>
                </a:lnTo>
                <a:lnTo>
                  <a:pt x="5563196" y="715401"/>
                </a:lnTo>
                <a:cubicBezTo>
                  <a:pt x="5547122" y="1616759"/>
                  <a:pt x="5514976" y="3134265"/>
                  <a:pt x="5514976" y="3419475"/>
                </a:cubicBezTo>
                <a:lnTo>
                  <a:pt x="5495925" y="5219109"/>
                </a:lnTo>
                <a:lnTo>
                  <a:pt x="0" y="4638084"/>
                </a:lnTo>
                <a:lnTo>
                  <a:pt x="2057400" y="2085975"/>
                </a:lnTo>
                <a:lnTo>
                  <a:pt x="1952625" y="1304925"/>
                </a:lnTo>
                <a:lnTo>
                  <a:pt x="2114550" y="1143000"/>
                </a:lnTo>
                <a:lnTo>
                  <a:pt x="2809875" y="1202311"/>
                </a:lnTo>
                <a:lnTo>
                  <a:pt x="4448175" y="1247775"/>
                </a:lnTo>
                <a:close/>
              </a:path>
            </a:pathLst>
          </a:custGeom>
          <a:solidFill>
            <a:srgbClr val="FFFF00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1951101" y="5628424"/>
            <a:ext cx="676869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 the yard you are </a:t>
            </a:r>
            <a:b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nl-NL"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required to wear these PPE.</a:t>
            </a:r>
            <a:endParaRPr b="1" sz="2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21"/>
          <p:cNvGrpSpPr/>
          <p:nvPr/>
        </p:nvGrpSpPr>
        <p:grpSpPr>
          <a:xfrm>
            <a:off x="8000277" y="2762462"/>
            <a:ext cx="1376908" cy="1376908"/>
            <a:chOff x="4309241" y="1755228"/>
            <a:chExt cx="1786759" cy="1786759"/>
          </a:xfrm>
        </p:grpSpPr>
        <p:sp>
          <p:nvSpPr>
            <p:cNvPr id="208" name="Google Shape;208;p21"/>
            <p:cNvSpPr/>
            <p:nvPr/>
          </p:nvSpPr>
          <p:spPr>
            <a:xfrm>
              <a:off x="4309241" y="1755228"/>
              <a:ext cx="1786759" cy="178675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9" name="Google Shape;209;p21"/>
            <p:cNvPicPr preferRelativeResize="0"/>
            <p:nvPr/>
          </p:nvPicPr>
          <p:blipFill rotWithShape="1">
            <a:blip r:embed="rId6">
              <a:alphaModFix/>
            </a:blip>
            <a:srcRect b="19887" l="10548" r="9781" t="19308"/>
            <a:stretch/>
          </p:blipFill>
          <p:spPr>
            <a:xfrm>
              <a:off x="4351282" y="1808656"/>
              <a:ext cx="1702677" cy="1679902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10" name="Google Shape;210;p21"/>
          <p:cNvGrpSpPr/>
          <p:nvPr/>
        </p:nvGrpSpPr>
        <p:grpSpPr>
          <a:xfrm>
            <a:off x="9746629" y="4482600"/>
            <a:ext cx="1376908" cy="1376908"/>
            <a:chOff x="3279118" y="2477440"/>
            <a:chExt cx="1376908" cy="1376908"/>
          </a:xfrm>
        </p:grpSpPr>
        <p:sp>
          <p:nvSpPr>
            <p:cNvPr id="211" name="Google Shape;211;p21"/>
            <p:cNvSpPr/>
            <p:nvPr/>
          </p:nvSpPr>
          <p:spPr>
            <a:xfrm>
              <a:off x="3279118" y="2477440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2" name="Google Shape;212;p21"/>
            <p:cNvPicPr preferRelativeResize="0"/>
            <p:nvPr/>
          </p:nvPicPr>
          <p:blipFill rotWithShape="1">
            <a:blip r:embed="rId7">
              <a:alphaModFix/>
            </a:blip>
            <a:srcRect b="18552" l="9654" r="9513" t="19073"/>
            <a:stretch/>
          </p:blipFill>
          <p:spPr>
            <a:xfrm>
              <a:off x="3317980" y="2517894"/>
              <a:ext cx="1299184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13" name="Google Shape;213;p21"/>
          <p:cNvGrpSpPr/>
          <p:nvPr/>
        </p:nvGrpSpPr>
        <p:grpSpPr>
          <a:xfrm>
            <a:off x="8000277" y="4482600"/>
            <a:ext cx="1376908" cy="1376908"/>
            <a:chOff x="5028936" y="2436986"/>
            <a:chExt cx="1376908" cy="1376908"/>
          </a:xfrm>
        </p:grpSpPr>
        <p:sp>
          <p:nvSpPr>
            <p:cNvPr id="214" name="Google Shape;214;p21"/>
            <p:cNvSpPr/>
            <p:nvPr/>
          </p:nvSpPr>
          <p:spPr>
            <a:xfrm>
              <a:off x="5028936" y="2436986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5" name="Google Shape;215;p21"/>
            <p:cNvPicPr preferRelativeResize="0"/>
            <p:nvPr/>
          </p:nvPicPr>
          <p:blipFill rotWithShape="1">
            <a:blip r:embed="rId8">
              <a:alphaModFix/>
            </a:blip>
            <a:srcRect b="19307" l="10638" r="10355" t="19308"/>
            <a:stretch/>
          </p:blipFill>
          <p:spPr>
            <a:xfrm>
              <a:off x="5072227" y="2477440"/>
              <a:ext cx="1290327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21"/>
          <p:cNvGrpSpPr/>
          <p:nvPr/>
        </p:nvGrpSpPr>
        <p:grpSpPr>
          <a:xfrm>
            <a:off x="9746629" y="2803635"/>
            <a:ext cx="1376908" cy="1376908"/>
            <a:chOff x="9052312" y="1607995"/>
            <a:chExt cx="1376908" cy="1376908"/>
          </a:xfrm>
        </p:grpSpPr>
        <p:sp>
          <p:nvSpPr>
            <p:cNvPr id="217" name="Google Shape;217;p21"/>
            <p:cNvSpPr/>
            <p:nvPr/>
          </p:nvSpPr>
          <p:spPr>
            <a:xfrm>
              <a:off x="9052312" y="1607995"/>
              <a:ext cx="1376908" cy="13769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" name="Google Shape;218;p21"/>
            <p:cNvPicPr preferRelativeResize="0"/>
            <p:nvPr/>
          </p:nvPicPr>
          <p:blipFill rotWithShape="1">
            <a:blip r:embed="rId9">
              <a:alphaModFix/>
            </a:blip>
            <a:srcRect b="45532" l="31827" r="32776" t="27168"/>
            <a:stretch/>
          </p:blipFill>
          <p:spPr>
            <a:xfrm>
              <a:off x="9090845" y="1648449"/>
              <a:ext cx="1299842" cy="1296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21"/>
          <p:cNvSpPr/>
          <p:nvPr/>
        </p:nvSpPr>
        <p:spPr>
          <a:xfrm>
            <a:off x="-89" y="589935"/>
            <a:ext cx="4011634" cy="737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-91" y="680259"/>
            <a:ext cx="39792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rgbClr val="AE2238"/>
                </a:solidFill>
                <a:latin typeface="Arial"/>
                <a:ea typeface="Arial"/>
                <a:cs typeface="Arial"/>
                <a:sym typeface="Arial"/>
              </a:rPr>
              <a:t>The yard</a:t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0" y="1248695"/>
            <a:ext cx="4011488" cy="98323"/>
          </a:xfrm>
          <a:prstGeom prst="rect">
            <a:avLst/>
          </a:prstGeom>
          <a:solidFill>
            <a:srgbClr val="AE22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